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301" r:id="rId3"/>
    <p:sldId id="307" r:id="rId4"/>
    <p:sldId id="271" r:id="rId5"/>
    <p:sldId id="273" r:id="rId6"/>
    <p:sldId id="274" r:id="rId7"/>
    <p:sldId id="302" r:id="rId8"/>
    <p:sldId id="303" r:id="rId9"/>
    <p:sldId id="277" r:id="rId10"/>
    <p:sldId id="304" r:id="rId11"/>
    <p:sldId id="285" r:id="rId12"/>
    <p:sldId id="291" r:id="rId13"/>
    <p:sldId id="293" r:id="rId14"/>
    <p:sldId id="292" r:id="rId15"/>
    <p:sldId id="306" r:id="rId16"/>
    <p:sldId id="268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 autoAdjust="0"/>
    <p:restoredTop sz="94660"/>
  </p:normalViewPr>
  <p:slideViewPr>
    <p:cSldViewPr snapToGrid="0" snapToObjects="1">
      <p:cViewPr varScale="1">
        <p:scale>
          <a:sx n="73" d="100"/>
          <a:sy n="73" d="100"/>
        </p:scale>
        <p:origin x="1088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image" Target="../media/image17.gif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diagrams/_rels/data20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Rodgerdev/east-africa-fertilizer-project" TargetMode="Externa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diagrams/_rels/drawing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image" Target="../media/image17.gif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diagrams/_rels/drawing20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Rodgerdev/east-africa-fertilizer-project" TargetMode="External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3B2918-EDDF-4579-B26E-0F7D9877329C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9E13D9-695F-4C99-BD9C-EDD45BB75076}">
      <dgm:prSet custT="1"/>
      <dgm:spPr/>
      <dgm:t>
        <a:bodyPr/>
        <a:lstStyle/>
        <a:p>
          <a:r>
            <a:rPr lang="en-GB" sz="2400" b="1" dirty="0">
              <a:latin typeface="Times New Roman" panose="02020603050405020304" pitchFamily="18" charset="0"/>
              <a:cs typeface="Times New Roman" panose="02020603050405020304" pitchFamily="18" charset="0"/>
            </a:rPr>
            <a:t>FERTILIZER</a:t>
          </a:r>
          <a:r>
            <a:rPr lang="en-GB" sz="2400" b="1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 OPTIMIZER</a:t>
          </a:r>
          <a:endParaRPr lang="en-US" sz="24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D1E403F-76B2-4FC4-A5B3-294FCF4F90B3}" type="parTrans" cxnId="{BE0C6BC9-200A-4302-A4BA-42CFB7D13B68}">
      <dgm:prSet/>
      <dgm:spPr/>
      <dgm:t>
        <a:bodyPr/>
        <a:lstStyle/>
        <a:p>
          <a:endParaRPr lang="en-US"/>
        </a:p>
      </dgm:t>
    </dgm:pt>
    <dgm:pt modelId="{5A596B9B-BE9E-49F1-84D5-9853C8C4E5BA}" type="sibTrans" cxnId="{BE0C6BC9-200A-4302-A4BA-42CFB7D13B68}">
      <dgm:prSet/>
      <dgm:spPr/>
      <dgm:t>
        <a:bodyPr/>
        <a:lstStyle/>
        <a:p>
          <a:endParaRPr lang="en-US"/>
        </a:p>
      </dgm:t>
    </dgm:pt>
    <dgm:pt modelId="{492E6D32-9B88-40B2-91BE-1C6CCB7D5D05}" type="pres">
      <dgm:prSet presAssocID="{413B2918-EDDF-4579-B26E-0F7D9877329C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D02D2E54-D402-4973-977B-4CB4EB9FA6FC}" type="pres">
      <dgm:prSet presAssocID="{369E13D9-695F-4C99-BD9C-EDD45BB75076}" presName="circle1" presStyleLbl="node1" presStyleIdx="0" presStyleCnt="1"/>
      <dgm:spPr>
        <a:solidFill>
          <a:schemeClr val="accent3">
            <a:lumMod val="75000"/>
          </a:schemeClr>
        </a:solidFill>
      </dgm:spPr>
    </dgm:pt>
    <dgm:pt modelId="{5A7741EB-3345-41E3-80CB-8FC434E9F680}" type="pres">
      <dgm:prSet presAssocID="{369E13D9-695F-4C99-BD9C-EDD45BB75076}" presName="space" presStyleCnt="0"/>
      <dgm:spPr/>
    </dgm:pt>
    <dgm:pt modelId="{0D0F9395-A89C-4953-B946-2F59E0776E05}" type="pres">
      <dgm:prSet presAssocID="{369E13D9-695F-4C99-BD9C-EDD45BB75076}" presName="rect1" presStyleLbl="alignAcc1" presStyleIdx="0" presStyleCnt="1"/>
      <dgm:spPr/>
    </dgm:pt>
    <dgm:pt modelId="{9E255E9A-1EA4-4F7B-BD8E-6BB14C5D1864}" type="pres">
      <dgm:prSet presAssocID="{369E13D9-695F-4C99-BD9C-EDD45BB75076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D7C26115-7ED8-47FA-A341-728D0409D442}" type="presOf" srcId="{413B2918-EDDF-4579-B26E-0F7D9877329C}" destId="{492E6D32-9B88-40B2-91BE-1C6CCB7D5D05}" srcOrd="0" destOrd="0" presId="urn:microsoft.com/office/officeart/2005/8/layout/target3"/>
    <dgm:cxn modelId="{8E035F34-F518-44E3-9DC3-F58AB88D06BD}" type="presOf" srcId="{369E13D9-695F-4C99-BD9C-EDD45BB75076}" destId="{9E255E9A-1EA4-4F7B-BD8E-6BB14C5D1864}" srcOrd="1" destOrd="0" presId="urn:microsoft.com/office/officeart/2005/8/layout/target3"/>
    <dgm:cxn modelId="{27B899B1-F9AA-47ED-82B1-E6E5E6E62771}" type="presOf" srcId="{369E13D9-695F-4C99-BD9C-EDD45BB75076}" destId="{0D0F9395-A89C-4953-B946-2F59E0776E05}" srcOrd="0" destOrd="0" presId="urn:microsoft.com/office/officeart/2005/8/layout/target3"/>
    <dgm:cxn modelId="{BE0C6BC9-200A-4302-A4BA-42CFB7D13B68}" srcId="{413B2918-EDDF-4579-B26E-0F7D9877329C}" destId="{369E13D9-695F-4C99-BD9C-EDD45BB75076}" srcOrd="0" destOrd="0" parTransId="{5D1E403F-76B2-4FC4-A5B3-294FCF4F90B3}" sibTransId="{5A596B9B-BE9E-49F1-84D5-9853C8C4E5BA}"/>
    <dgm:cxn modelId="{211671C4-5332-4693-98C5-3B33F9F6E977}" type="presParOf" srcId="{492E6D32-9B88-40B2-91BE-1C6CCB7D5D05}" destId="{D02D2E54-D402-4973-977B-4CB4EB9FA6FC}" srcOrd="0" destOrd="0" presId="urn:microsoft.com/office/officeart/2005/8/layout/target3"/>
    <dgm:cxn modelId="{FD875812-F00C-48E4-9F36-77E07121C8A4}" type="presParOf" srcId="{492E6D32-9B88-40B2-91BE-1C6CCB7D5D05}" destId="{5A7741EB-3345-41E3-80CB-8FC434E9F680}" srcOrd="1" destOrd="0" presId="urn:microsoft.com/office/officeart/2005/8/layout/target3"/>
    <dgm:cxn modelId="{B4810B12-5170-4A20-AB92-72BA4124918A}" type="presParOf" srcId="{492E6D32-9B88-40B2-91BE-1C6CCB7D5D05}" destId="{0D0F9395-A89C-4953-B946-2F59E0776E05}" srcOrd="2" destOrd="0" presId="urn:microsoft.com/office/officeart/2005/8/layout/target3"/>
    <dgm:cxn modelId="{75F6DBFD-EA03-4DB3-9888-9B44FA144F2A}" type="presParOf" srcId="{492E6D32-9B88-40B2-91BE-1C6CCB7D5D05}" destId="{9E255E9A-1EA4-4F7B-BD8E-6BB14C5D1864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D613E35-8432-4E25-B7C5-04AF66BFCEC6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911FF44-2B1A-4AC1-B997-48A5B3263B61}">
      <dgm:prSet custT="1"/>
      <dgm:spPr>
        <a:solidFill>
          <a:schemeClr val="accent3">
            <a:lumMod val="75000"/>
          </a:schemeClr>
        </a:solidFill>
      </dgm:spPr>
      <dgm:t>
        <a:bodyPr/>
        <a:lstStyle/>
        <a:p>
          <a:endParaRPr lang="en-US" sz="4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7CBF70C-DA88-4196-8F47-D25BFBB79446}" type="sibTrans" cxnId="{FEDA551F-5F15-4EAA-AF1C-24A6D86774DF}">
      <dgm:prSet/>
      <dgm:spPr/>
      <dgm:t>
        <a:bodyPr/>
        <a:lstStyle/>
        <a:p>
          <a:endParaRPr lang="en-US"/>
        </a:p>
      </dgm:t>
    </dgm:pt>
    <dgm:pt modelId="{97C6FCB3-2910-43A2-BB60-9564111F0A79}" type="parTrans" cxnId="{FEDA551F-5F15-4EAA-AF1C-24A6D86774DF}">
      <dgm:prSet/>
      <dgm:spPr/>
      <dgm:t>
        <a:bodyPr/>
        <a:lstStyle/>
        <a:p>
          <a:endParaRPr lang="en-US"/>
        </a:p>
      </dgm:t>
    </dgm:pt>
    <dgm:pt modelId="{AE336C37-766D-44AF-9E75-546302EA76D7}" type="pres">
      <dgm:prSet presAssocID="{3D613E35-8432-4E25-B7C5-04AF66BFCEC6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964262B1-5BAF-468E-A7EF-DD50AC81750E}" type="pres">
      <dgm:prSet presAssocID="{8911FF44-2B1A-4AC1-B997-48A5B3263B61}" presName="horFlow" presStyleCnt="0"/>
      <dgm:spPr/>
    </dgm:pt>
    <dgm:pt modelId="{161480C5-EC8F-4919-A83D-A2F7417522EF}" type="pres">
      <dgm:prSet presAssocID="{8911FF44-2B1A-4AC1-B997-48A5B3263B61}" presName="bigChev" presStyleLbl="node1" presStyleIdx="0" presStyleCnt="1" custScaleX="366459" custScaleY="144814" custLinFactX="4052" custLinFactY="97960" custLinFactNeighborX="100000" custLinFactNeighborY="100000"/>
      <dgm:spPr>
        <a:prstGeom prst="rightArrow">
          <a:avLst/>
        </a:prstGeom>
      </dgm:spPr>
    </dgm:pt>
  </dgm:ptLst>
  <dgm:cxnLst>
    <dgm:cxn modelId="{FEDA551F-5F15-4EAA-AF1C-24A6D86774DF}" srcId="{3D613E35-8432-4E25-B7C5-04AF66BFCEC6}" destId="{8911FF44-2B1A-4AC1-B997-48A5B3263B61}" srcOrd="0" destOrd="0" parTransId="{97C6FCB3-2910-43A2-BB60-9564111F0A79}" sibTransId="{B7CBF70C-DA88-4196-8F47-D25BFBB79446}"/>
    <dgm:cxn modelId="{E3C9A9B5-3DA9-4D33-8081-4E22C24C99DA}" type="presOf" srcId="{8911FF44-2B1A-4AC1-B997-48A5B3263B61}" destId="{161480C5-EC8F-4919-A83D-A2F7417522EF}" srcOrd="0" destOrd="0" presId="urn:microsoft.com/office/officeart/2005/8/layout/lProcess3"/>
    <dgm:cxn modelId="{A49206ED-DB84-47E3-B8FB-7E861AB9BF32}" type="presOf" srcId="{3D613E35-8432-4E25-B7C5-04AF66BFCEC6}" destId="{AE336C37-766D-44AF-9E75-546302EA76D7}" srcOrd="0" destOrd="0" presId="urn:microsoft.com/office/officeart/2005/8/layout/lProcess3"/>
    <dgm:cxn modelId="{57E62140-A55E-452C-8EDF-B15B373FC60D}" type="presParOf" srcId="{AE336C37-766D-44AF-9E75-546302EA76D7}" destId="{964262B1-5BAF-468E-A7EF-DD50AC81750E}" srcOrd="0" destOrd="0" presId="urn:microsoft.com/office/officeart/2005/8/layout/lProcess3"/>
    <dgm:cxn modelId="{BAD3EF63-5735-4CE8-A75F-FBBD46606185}" type="presParOf" srcId="{964262B1-5BAF-468E-A7EF-DD50AC81750E}" destId="{161480C5-EC8F-4919-A83D-A2F7417522EF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EEC9880-76BB-4537-962E-D824695FDBCB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4400F3-A19E-45FD-917F-8A483395F0A6}">
      <dgm:prSet custT="1"/>
      <dgm:spPr>
        <a:solidFill>
          <a:schemeClr val="accent3">
            <a:lumMod val="75000"/>
          </a:schemeClr>
        </a:solidFill>
      </dgm:spPr>
      <dgm:t>
        <a:bodyPr/>
        <a:lstStyle/>
        <a:p>
          <a:br>
            <a:rPr lang="en-US" sz="2700" b="1" dirty="0"/>
          </a:br>
          <a:endParaRPr lang="en-US" sz="2700" dirty="0"/>
        </a:p>
      </dgm:t>
    </dgm:pt>
    <dgm:pt modelId="{FF71284A-6147-4D3C-A05E-7666BB29C1EC}" type="parTrans" cxnId="{296EF5EB-8049-4B49-B5B3-F5F2C0C348ED}">
      <dgm:prSet/>
      <dgm:spPr/>
      <dgm:t>
        <a:bodyPr/>
        <a:lstStyle/>
        <a:p>
          <a:endParaRPr lang="en-US"/>
        </a:p>
      </dgm:t>
    </dgm:pt>
    <dgm:pt modelId="{ED5BB3A0-CDCB-4555-8F75-FA0BC39F9796}" type="sibTrans" cxnId="{296EF5EB-8049-4B49-B5B3-F5F2C0C348ED}">
      <dgm:prSet/>
      <dgm:spPr/>
      <dgm:t>
        <a:bodyPr/>
        <a:lstStyle/>
        <a:p>
          <a:endParaRPr lang="en-US"/>
        </a:p>
      </dgm:t>
    </dgm:pt>
    <dgm:pt modelId="{8092AC32-E983-4DE4-B3B5-41C263AB9AF1}" type="pres">
      <dgm:prSet presAssocID="{CEEC9880-76BB-4537-962E-D824695FDBCB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E2E5CF1-A8C7-42DC-978C-C41CF438E489}" type="pres">
      <dgm:prSet presAssocID="{434400F3-A19E-45FD-917F-8A483395F0A6}" presName="horFlow" presStyleCnt="0"/>
      <dgm:spPr/>
    </dgm:pt>
    <dgm:pt modelId="{A7CBFBCF-8647-4A31-B261-6130500879A1}" type="pres">
      <dgm:prSet presAssocID="{434400F3-A19E-45FD-917F-8A483395F0A6}" presName="bigChev" presStyleLbl="node1" presStyleIdx="0" presStyleCnt="1" custScaleX="244793"/>
      <dgm:spPr>
        <a:prstGeom prst="rightArrow">
          <a:avLst/>
        </a:prstGeom>
      </dgm:spPr>
    </dgm:pt>
  </dgm:ptLst>
  <dgm:cxnLst>
    <dgm:cxn modelId="{76DE9E04-0F04-4BD4-8D46-6BD3617CE5DA}" type="presOf" srcId="{CEEC9880-76BB-4537-962E-D824695FDBCB}" destId="{8092AC32-E983-4DE4-B3B5-41C263AB9AF1}" srcOrd="0" destOrd="0" presId="urn:microsoft.com/office/officeart/2005/8/layout/lProcess3"/>
    <dgm:cxn modelId="{EC1E9B1B-5969-436A-8297-3F4BC75C436C}" type="presOf" srcId="{434400F3-A19E-45FD-917F-8A483395F0A6}" destId="{A7CBFBCF-8647-4A31-B261-6130500879A1}" srcOrd="0" destOrd="0" presId="urn:microsoft.com/office/officeart/2005/8/layout/lProcess3"/>
    <dgm:cxn modelId="{296EF5EB-8049-4B49-B5B3-F5F2C0C348ED}" srcId="{CEEC9880-76BB-4537-962E-D824695FDBCB}" destId="{434400F3-A19E-45FD-917F-8A483395F0A6}" srcOrd="0" destOrd="0" parTransId="{FF71284A-6147-4D3C-A05E-7666BB29C1EC}" sibTransId="{ED5BB3A0-CDCB-4555-8F75-FA0BC39F9796}"/>
    <dgm:cxn modelId="{3449271C-64C4-4B48-A2FF-92AB43D07F6A}" type="presParOf" srcId="{8092AC32-E983-4DE4-B3B5-41C263AB9AF1}" destId="{6E2E5CF1-A8C7-42DC-978C-C41CF438E489}" srcOrd="0" destOrd="0" presId="urn:microsoft.com/office/officeart/2005/8/layout/lProcess3"/>
    <dgm:cxn modelId="{C8869C38-8771-4081-B715-BB5853425213}" type="presParOf" srcId="{6E2E5CF1-A8C7-42DC-978C-C41CF438E489}" destId="{A7CBFBCF-8647-4A31-B261-6130500879A1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F4BADBE-FAD4-4B5F-A750-98FE64C5A211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E2F664F-DEE1-4A3C-BF66-3205F0C5FBFF}">
      <dgm:prSet/>
      <dgm:spPr/>
      <dgm:t>
        <a:bodyPr/>
        <a:lstStyle/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Fertilizer Consumption Trends and Forecast for Kenya (1960–2035)</a:t>
          </a:r>
          <a:endParaRPr lang="en-US" dirty="0"/>
        </a:p>
      </dgm:t>
    </dgm:pt>
    <dgm:pt modelId="{C2770428-826E-439A-8AFA-34E813382416}" type="parTrans" cxnId="{8BE27A2D-0C7F-4205-BFB7-5729E8BA373D}">
      <dgm:prSet/>
      <dgm:spPr/>
      <dgm:t>
        <a:bodyPr/>
        <a:lstStyle/>
        <a:p>
          <a:endParaRPr lang="en-US"/>
        </a:p>
      </dgm:t>
    </dgm:pt>
    <dgm:pt modelId="{40764828-4ECA-4534-9194-C5A9D205F2FA}" type="sibTrans" cxnId="{8BE27A2D-0C7F-4205-BFB7-5729E8BA373D}">
      <dgm:prSet/>
      <dgm:spPr/>
      <dgm:t>
        <a:bodyPr/>
        <a:lstStyle/>
        <a:p>
          <a:endParaRPr lang="en-US"/>
        </a:p>
      </dgm:t>
    </dgm:pt>
    <dgm:pt modelId="{C64235D9-E120-4893-8B9C-B41659E82D88}" type="pres">
      <dgm:prSet presAssocID="{EF4BADBE-FAD4-4B5F-A750-98FE64C5A211}" presName="Name0" presStyleCnt="0">
        <dgm:presLayoutVars>
          <dgm:dir/>
          <dgm:resizeHandles val="exact"/>
        </dgm:presLayoutVars>
      </dgm:prSet>
      <dgm:spPr/>
    </dgm:pt>
    <dgm:pt modelId="{5DE0C49E-9EC8-43C1-88A2-C50763572924}" type="pres">
      <dgm:prSet presAssocID="{BE2F664F-DEE1-4A3C-BF66-3205F0C5FBFF}" presName="composite" presStyleCnt="0"/>
      <dgm:spPr/>
    </dgm:pt>
    <dgm:pt modelId="{3A05A012-7F23-42EE-B501-F31CBA5345E7}" type="pres">
      <dgm:prSet presAssocID="{BE2F664F-DEE1-4A3C-BF66-3205F0C5FBFF}" presName="bgChev" presStyleLbl="node1" presStyleIdx="0" presStyleCnt="1"/>
      <dgm:spPr>
        <a:solidFill>
          <a:schemeClr val="accent3">
            <a:lumMod val="75000"/>
          </a:schemeClr>
        </a:solidFill>
      </dgm:spPr>
    </dgm:pt>
    <dgm:pt modelId="{CA382E2E-6E32-4B96-AFD1-CADB155F6C6B}" type="pres">
      <dgm:prSet presAssocID="{BE2F664F-DEE1-4A3C-BF66-3205F0C5FBFF}" presName="txNode" presStyleLbl="fgAcc1" presStyleIdx="0" presStyleCnt="1" custLinFactNeighborX="-9214" custLinFactNeighborY="27008">
        <dgm:presLayoutVars>
          <dgm:bulletEnabled val="1"/>
        </dgm:presLayoutVars>
      </dgm:prSet>
      <dgm:spPr/>
    </dgm:pt>
  </dgm:ptLst>
  <dgm:cxnLst>
    <dgm:cxn modelId="{AF1A7007-4B9A-4F1F-9BB5-887765C6E2B1}" type="presOf" srcId="{BE2F664F-DEE1-4A3C-BF66-3205F0C5FBFF}" destId="{CA382E2E-6E32-4B96-AFD1-CADB155F6C6B}" srcOrd="0" destOrd="0" presId="urn:microsoft.com/office/officeart/2005/8/layout/chevronAccent+Icon"/>
    <dgm:cxn modelId="{9CE30D0A-1CC1-4666-8319-2BC8BD4CA279}" type="presOf" srcId="{EF4BADBE-FAD4-4B5F-A750-98FE64C5A211}" destId="{C64235D9-E120-4893-8B9C-B41659E82D88}" srcOrd="0" destOrd="0" presId="urn:microsoft.com/office/officeart/2005/8/layout/chevronAccent+Icon"/>
    <dgm:cxn modelId="{8BE27A2D-0C7F-4205-BFB7-5729E8BA373D}" srcId="{EF4BADBE-FAD4-4B5F-A750-98FE64C5A211}" destId="{BE2F664F-DEE1-4A3C-BF66-3205F0C5FBFF}" srcOrd="0" destOrd="0" parTransId="{C2770428-826E-439A-8AFA-34E813382416}" sibTransId="{40764828-4ECA-4534-9194-C5A9D205F2FA}"/>
    <dgm:cxn modelId="{E9E6730B-5AF0-4776-92D5-EEFFA24E62E6}" type="presParOf" srcId="{C64235D9-E120-4893-8B9C-B41659E82D88}" destId="{5DE0C49E-9EC8-43C1-88A2-C50763572924}" srcOrd="0" destOrd="0" presId="urn:microsoft.com/office/officeart/2005/8/layout/chevronAccent+Icon"/>
    <dgm:cxn modelId="{6B14F9A1-7770-4EB5-8A73-7FC1AF6E3350}" type="presParOf" srcId="{5DE0C49E-9EC8-43C1-88A2-C50763572924}" destId="{3A05A012-7F23-42EE-B501-F31CBA5345E7}" srcOrd="0" destOrd="0" presId="urn:microsoft.com/office/officeart/2005/8/layout/chevronAccent+Icon"/>
    <dgm:cxn modelId="{E44EE1DF-EA4F-4B2F-9D07-58C4128839F2}" type="presParOf" srcId="{5DE0C49E-9EC8-43C1-88A2-C50763572924}" destId="{CA382E2E-6E32-4B96-AFD1-CADB155F6C6B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0FAF7D0-DD23-4DB7-ABB0-B5D02046BB2B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4ECBE1-635D-41A2-921B-DA0230974BD3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b="1" dirty="0"/>
            <a:t>Modeling Approach</a:t>
          </a:r>
          <a:endParaRPr lang="en-US" dirty="0"/>
        </a:p>
      </dgm:t>
    </dgm:pt>
    <dgm:pt modelId="{BC9E211B-FB37-44CA-87A3-B5E1CC8A8C6F}" type="parTrans" cxnId="{1EC75239-CC52-4CD0-A5DD-E29C4425F8F6}">
      <dgm:prSet/>
      <dgm:spPr/>
      <dgm:t>
        <a:bodyPr/>
        <a:lstStyle/>
        <a:p>
          <a:endParaRPr lang="en-US"/>
        </a:p>
      </dgm:t>
    </dgm:pt>
    <dgm:pt modelId="{181CFFD6-0078-41CA-9506-E40D5116058F}" type="sibTrans" cxnId="{1EC75239-CC52-4CD0-A5DD-E29C4425F8F6}">
      <dgm:prSet/>
      <dgm:spPr/>
      <dgm:t>
        <a:bodyPr/>
        <a:lstStyle/>
        <a:p>
          <a:endParaRPr lang="en-US"/>
        </a:p>
      </dgm:t>
    </dgm:pt>
    <dgm:pt modelId="{436FA7D7-72D0-45C9-86F0-1D7417E8CD7B}" type="pres">
      <dgm:prSet presAssocID="{30FAF7D0-DD23-4DB7-ABB0-B5D02046BB2B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38B38835-0BF0-4729-8A33-191C1E1AC24C}" type="pres">
      <dgm:prSet presAssocID="{214ECBE1-635D-41A2-921B-DA0230974BD3}" presName="horFlow" presStyleCnt="0"/>
      <dgm:spPr/>
    </dgm:pt>
    <dgm:pt modelId="{9A42A8AC-F237-4E26-BA1C-3E6A00804609}" type="pres">
      <dgm:prSet presAssocID="{214ECBE1-635D-41A2-921B-DA0230974BD3}" presName="bigChev" presStyleLbl="node1" presStyleIdx="0" presStyleCnt="1" custScaleX="211167"/>
      <dgm:spPr/>
    </dgm:pt>
  </dgm:ptLst>
  <dgm:cxnLst>
    <dgm:cxn modelId="{1EC75239-CC52-4CD0-A5DD-E29C4425F8F6}" srcId="{30FAF7D0-DD23-4DB7-ABB0-B5D02046BB2B}" destId="{214ECBE1-635D-41A2-921B-DA0230974BD3}" srcOrd="0" destOrd="0" parTransId="{BC9E211B-FB37-44CA-87A3-B5E1CC8A8C6F}" sibTransId="{181CFFD6-0078-41CA-9506-E40D5116058F}"/>
    <dgm:cxn modelId="{C3B1828A-58BD-4A81-AF30-0E1EFB7485D2}" type="presOf" srcId="{214ECBE1-635D-41A2-921B-DA0230974BD3}" destId="{9A42A8AC-F237-4E26-BA1C-3E6A00804609}" srcOrd="0" destOrd="0" presId="urn:microsoft.com/office/officeart/2005/8/layout/lProcess3"/>
    <dgm:cxn modelId="{BF1593CB-591C-4CBA-BC50-7ACF4D261486}" type="presOf" srcId="{30FAF7D0-DD23-4DB7-ABB0-B5D02046BB2B}" destId="{436FA7D7-72D0-45C9-86F0-1D7417E8CD7B}" srcOrd="0" destOrd="0" presId="urn:microsoft.com/office/officeart/2005/8/layout/lProcess3"/>
    <dgm:cxn modelId="{8B68D55A-DDF3-4FA6-83DE-602C8CFBE8E6}" type="presParOf" srcId="{436FA7D7-72D0-45C9-86F0-1D7417E8CD7B}" destId="{38B38835-0BF0-4729-8A33-191C1E1AC24C}" srcOrd="0" destOrd="0" presId="urn:microsoft.com/office/officeart/2005/8/layout/lProcess3"/>
    <dgm:cxn modelId="{751C7D24-35CF-4EFB-8099-641FBCF25B85}" type="presParOf" srcId="{38B38835-0BF0-4729-8A33-191C1E1AC24C}" destId="{9A42A8AC-F237-4E26-BA1C-3E6A00804609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82D7A77-99F2-430A-8324-682FFD3C60D5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81045D-0998-40D0-BD09-C03EE1FF7738}">
      <dgm:prSet custT="1"/>
      <dgm:spPr/>
      <dgm:t>
        <a:bodyPr/>
        <a:lstStyle/>
        <a:p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Models Performance</a:t>
          </a:r>
          <a:r>
            <a:rPr lang="en-US" sz="1600" b="1" dirty="0"/>
            <a:t>:</a:t>
          </a:r>
          <a:endParaRPr lang="en-US" sz="1600" dirty="0"/>
        </a:p>
      </dgm:t>
    </dgm:pt>
    <dgm:pt modelId="{881CD4E1-1FAD-4A2B-8B17-36E87C7DEBAA}" type="parTrans" cxnId="{94CFEF84-3055-4886-9D09-2F8E383234D0}">
      <dgm:prSet/>
      <dgm:spPr/>
      <dgm:t>
        <a:bodyPr/>
        <a:lstStyle/>
        <a:p>
          <a:endParaRPr lang="en-US"/>
        </a:p>
      </dgm:t>
    </dgm:pt>
    <dgm:pt modelId="{867C94F9-7245-4061-B394-5823710E620B}" type="sibTrans" cxnId="{94CFEF84-3055-4886-9D09-2F8E383234D0}">
      <dgm:prSet/>
      <dgm:spPr/>
      <dgm:t>
        <a:bodyPr/>
        <a:lstStyle/>
        <a:p>
          <a:endParaRPr lang="en-US"/>
        </a:p>
      </dgm:t>
    </dgm:pt>
    <dgm:pt modelId="{B35ACCF6-C736-4091-90A2-0458D32FE1F5}">
      <dgm:prSet custT="1"/>
      <dgm:spPr/>
      <dgm:t>
        <a:bodyPr/>
        <a:lstStyle/>
        <a:p>
          <a:r>
            <a:rPr lang="en-US" sz="2000" b="0" dirty="0">
              <a:latin typeface="Times New Roman" panose="02020603050405020304" pitchFamily="18" charset="0"/>
              <a:cs typeface="Times New Roman" panose="02020603050405020304" pitchFamily="18" charset="0"/>
            </a:rPr>
            <a:t>Random Forest 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- delivered the most accurate predictions for crop productivity, with strong explanatory power  and low error</a:t>
          </a:r>
        </a:p>
      </dgm:t>
    </dgm:pt>
    <dgm:pt modelId="{05A71A1A-3696-4A5D-B66F-8B804AAEBA58}" type="parTrans" cxnId="{16F0053E-8F45-4492-9402-D158FC0E0429}">
      <dgm:prSet/>
      <dgm:spPr/>
      <dgm:t>
        <a:bodyPr/>
        <a:lstStyle/>
        <a:p>
          <a:endParaRPr lang="en-US"/>
        </a:p>
      </dgm:t>
    </dgm:pt>
    <dgm:pt modelId="{79D9BF53-5659-4799-8025-C1E4BAC5945D}" type="sibTrans" cxnId="{16F0053E-8F45-4492-9402-D158FC0E0429}">
      <dgm:prSet/>
      <dgm:spPr/>
      <dgm:t>
        <a:bodyPr/>
        <a:lstStyle/>
        <a:p>
          <a:endParaRPr lang="en-US"/>
        </a:p>
      </dgm:t>
    </dgm:pt>
    <dgm:pt modelId="{BD338EE8-DA7C-4AE5-9C12-D78FC25B7D51}">
      <dgm:prSet custT="1"/>
      <dgm:spPr/>
      <dgm:t>
        <a:bodyPr/>
        <a:lstStyle/>
        <a:p>
          <a:r>
            <a:rPr lang="en-US" sz="2000" b="0" dirty="0">
              <a:latin typeface="Times New Roman" panose="02020603050405020304" pitchFamily="18" charset="0"/>
              <a:cs typeface="Times New Roman" panose="02020603050405020304" pitchFamily="18" charset="0"/>
            </a:rPr>
            <a:t>XGBoost 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- also performed well , but was slightly less accurate </a:t>
          </a:r>
        </a:p>
      </dgm:t>
    </dgm:pt>
    <dgm:pt modelId="{D4FC2077-DFE7-4E54-813F-C1486EC3E536}" type="parTrans" cxnId="{A3F1A805-6EAE-461B-AEBB-12AE23A925E2}">
      <dgm:prSet/>
      <dgm:spPr/>
      <dgm:t>
        <a:bodyPr/>
        <a:lstStyle/>
        <a:p>
          <a:endParaRPr lang="en-US"/>
        </a:p>
      </dgm:t>
    </dgm:pt>
    <dgm:pt modelId="{A91C6CC0-3438-40BC-9B3D-C6757A5644AC}" type="sibTrans" cxnId="{A3F1A805-6EAE-461B-AEBB-12AE23A925E2}">
      <dgm:prSet/>
      <dgm:spPr/>
      <dgm:t>
        <a:bodyPr/>
        <a:lstStyle/>
        <a:p>
          <a:endParaRPr lang="en-US"/>
        </a:p>
      </dgm:t>
    </dgm:pt>
    <dgm:pt modelId="{251885F6-93E7-43CC-AEF4-517EC3584649}">
      <dgm:prSet custT="1"/>
      <dgm:spPr/>
      <dgm:t>
        <a:bodyPr/>
        <a:lstStyle/>
        <a:p>
          <a:r>
            <a:rPr lang="en-US" sz="2000" b="0" dirty="0">
              <a:latin typeface="Times New Roman" panose="02020603050405020304" pitchFamily="18" charset="0"/>
              <a:cs typeface="Times New Roman" panose="02020603050405020304" pitchFamily="18" charset="0"/>
            </a:rPr>
            <a:t>Linear Regression 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- failed to capture patterns in the data </a:t>
          </a:r>
          <a:r>
            <a:rPr lang="en-US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likely because the relationship between features and the target is non-linear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3DB44A5-DE94-435A-AD27-36DE4CB89BB5}" type="parTrans" cxnId="{7F175E80-E25B-41C8-9425-988C4DB61D2E}">
      <dgm:prSet/>
      <dgm:spPr/>
      <dgm:t>
        <a:bodyPr/>
        <a:lstStyle/>
        <a:p>
          <a:endParaRPr lang="en-US"/>
        </a:p>
      </dgm:t>
    </dgm:pt>
    <dgm:pt modelId="{155C9342-14D9-496C-9B27-D9A3AD54F31C}" type="sibTrans" cxnId="{7F175E80-E25B-41C8-9425-988C4DB61D2E}">
      <dgm:prSet/>
      <dgm:spPr/>
      <dgm:t>
        <a:bodyPr/>
        <a:lstStyle/>
        <a:p>
          <a:endParaRPr lang="en-US"/>
        </a:p>
      </dgm:t>
    </dgm:pt>
    <dgm:pt modelId="{5A6E069A-D1D0-480F-856D-DE8E5B1A6D33}">
      <dgm:prSet custT="1"/>
      <dgm:spPr/>
      <dgm:t>
        <a:bodyPr/>
        <a:lstStyle/>
        <a:p>
          <a:r>
            <a:rPr lang="en-US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Advanced modeling –showed  non-linear relationships between variables</a:t>
          </a:r>
          <a:endParaRPr lang="en-US" sz="2000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F846549-ABEE-4190-873E-94FEDBB2A5C3}" type="parTrans" cxnId="{DD683825-4F59-456D-B9D0-965F65111AE1}">
      <dgm:prSet/>
      <dgm:spPr/>
      <dgm:t>
        <a:bodyPr/>
        <a:lstStyle/>
        <a:p>
          <a:endParaRPr lang="en-US"/>
        </a:p>
      </dgm:t>
    </dgm:pt>
    <dgm:pt modelId="{9EC761EF-A378-4424-B6E9-62BF293234DB}" type="sibTrans" cxnId="{DD683825-4F59-456D-B9D0-965F65111AE1}">
      <dgm:prSet/>
      <dgm:spPr/>
      <dgm:t>
        <a:bodyPr/>
        <a:lstStyle/>
        <a:p>
          <a:endParaRPr lang="en-US"/>
        </a:p>
      </dgm:t>
    </dgm:pt>
    <dgm:pt modelId="{D5E235A8-36D6-4463-B3BE-5BB487CC5568}" type="pres">
      <dgm:prSet presAssocID="{782D7A77-99F2-430A-8324-682FFD3C60D5}" presName="compositeShape" presStyleCnt="0">
        <dgm:presLayoutVars>
          <dgm:dir/>
          <dgm:resizeHandles/>
        </dgm:presLayoutVars>
      </dgm:prSet>
      <dgm:spPr/>
    </dgm:pt>
    <dgm:pt modelId="{347773F1-2AC9-4F6C-99EA-B74041D89D98}" type="pres">
      <dgm:prSet presAssocID="{782D7A77-99F2-430A-8324-682FFD3C60D5}" presName="pyramid" presStyleLbl="node1" presStyleIdx="0" presStyleCnt="1"/>
      <dgm:spPr>
        <a:solidFill>
          <a:schemeClr val="accent3">
            <a:lumMod val="75000"/>
          </a:schemeClr>
        </a:solidFill>
      </dgm:spPr>
    </dgm:pt>
    <dgm:pt modelId="{B66F7812-1AFA-44F0-95D1-322422F93D52}" type="pres">
      <dgm:prSet presAssocID="{782D7A77-99F2-430A-8324-682FFD3C60D5}" presName="theList" presStyleCnt="0"/>
      <dgm:spPr/>
    </dgm:pt>
    <dgm:pt modelId="{2FA6C99A-123A-4282-B0C3-1419E8792836}" type="pres">
      <dgm:prSet presAssocID="{0481045D-0998-40D0-BD09-C03EE1FF7738}" presName="aNode" presStyleLbl="fgAcc1" presStyleIdx="0" presStyleCnt="5" custScaleX="85399" custLinFactY="-52432" custLinFactNeighborY="-100000">
        <dgm:presLayoutVars>
          <dgm:bulletEnabled val="1"/>
        </dgm:presLayoutVars>
      </dgm:prSet>
      <dgm:spPr/>
    </dgm:pt>
    <dgm:pt modelId="{C36EB1DA-625B-49A3-83BE-4261A7E6DF05}" type="pres">
      <dgm:prSet presAssocID="{0481045D-0998-40D0-BD09-C03EE1FF7738}" presName="aSpace" presStyleCnt="0"/>
      <dgm:spPr/>
    </dgm:pt>
    <dgm:pt modelId="{E1BD5726-1BE0-40FB-8067-CCC8CF237350}" type="pres">
      <dgm:prSet presAssocID="{B35ACCF6-C736-4091-90A2-0458D32FE1F5}" presName="aNode" presStyleLbl="fgAcc1" presStyleIdx="1" presStyleCnt="5" custScaleX="138159" custScaleY="318016" custLinFactY="-19337" custLinFactNeighborX="1276" custLinFactNeighborY="-100000">
        <dgm:presLayoutVars>
          <dgm:bulletEnabled val="1"/>
        </dgm:presLayoutVars>
      </dgm:prSet>
      <dgm:spPr/>
    </dgm:pt>
    <dgm:pt modelId="{9E799336-DE6C-4F53-AF79-551B9F684171}" type="pres">
      <dgm:prSet presAssocID="{B35ACCF6-C736-4091-90A2-0458D32FE1F5}" presName="aSpace" presStyleCnt="0"/>
      <dgm:spPr/>
    </dgm:pt>
    <dgm:pt modelId="{52420870-2C49-4807-B267-DA5EE4FDFF65}" type="pres">
      <dgm:prSet presAssocID="{BD338EE8-DA7C-4AE5-9C12-D78FC25B7D51}" presName="aNode" presStyleLbl="fgAcc1" presStyleIdx="2" presStyleCnt="5" custScaleX="136784" custScaleY="168984" custLinFactNeighborX="1276" custLinFactNeighborY="17399">
        <dgm:presLayoutVars>
          <dgm:bulletEnabled val="1"/>
        </dgm:presLayoutVars>
      </dgm:prSet>
      <dgm:spPr/>
    </dgm:pt>
    <dgm:pt modelId="{96BDFE58-22B3-4672-AE92-166D2D7CE151}" type="pres">
      <dgm:prSet presAssocID="{BD338EE8-DA7C-4AE5-9C12-D78FC25B7D51}" presName="aSpace" presStyleCnt="0"/>
      <dgm:spPr/>
    </dgm:pt>
    <dgm:pt modelId="{8E931880-0042-48DE-86F5-9A772F14645A}" type="pres">
      <dgm:prSet presAssocID="{251885F6-93E7-43CC-AEF4-517EC3584649}" presName="aNode" presStyleLbl="fgAcc1" presStyleIdx="3" presStyleCnt="5" custScaleX="135126" custScaleY="289746" custLinFactY="22670" custLinFactNeighborX="510" custLinFactNeighborY="100000">
        <dgm:presLayoutVars>
          <dgm:bulletEnabled val="1"/>
        </dgm:presLayoutVars>
      </dgm:prSet>
      <dgm:spPr/>
    </dgm:pt>
    <dgm:pt modelId="{C6B466D4-B2BA-4711-B3C7-BBE45BBF43B0}" type="pres">
      <dgm:prSet presAssocID="{251885F6-93E7-43CC-AEF4-517EC3584649}" presName="aSpace" presStyleCnt="0"/>
      <dgm:spPr/>
    </dgm:pt>
    <dgm:pt modelId="{9D8A32C4-3A09-4921-A572-64EFA6C552E0}" type="pres">
      <dgm:prSet presAssocID="{5A6E069A-D1D0-480F-856D-DE8E5B1A6D33}" presName="aNode" presStyleLbl="fgAcc1" presStyleIdx="4" presStyleCnt="5" custScaleX="134580" custScaleY="209245" custLinFactY="31462" custLinFactNeighborY="100000">
        <dgm:presLayoutVars>
          <dgm:bulletEnabled val="1"/>
        </dgm:presLayoutVars>
      </dgm:prSet>
      <dgm:spPr/>
    </dgm:pt>
    <dgm:pt modelId="{6C5D0F16-04A3-4376-931F-4E53299AE9B0}" type="pres">
      <dgm:prSet presAssocID="{5A6E069A-D1D0-480F-856D-DE8E5B1A6D33}" presName="aSpace" presStyleCnt="0"/>
      <dgm:spPr/>
    </dgm:pt>
  </dgm:ptLst>
  <dgm:cxnLst>
    <dgm:cxn modelId="{A3F1A805-6EAE-461B-AEBB-12AE23A925E2}" srcId="{782D7A77-99F2-430A-8324-682FFD3C60D5}" destId="{BD338EE8-DA7C-4AE5-9C12-D78FC25B7D51}" srcOrd="2" destOrd="0" parTransId="{D4FC2077-DFE7-4E54-813F-C1486EC3E536}" sibTransId="{A91C6CC0-3438-40BC-9B3D-C6757A5644AC}"/>
    <dgm:cxn modelId="{DD683825-4F59-456D-B9D0-965F65111AE1}" srcId="{782D7A77-99F2-430A-8324-682FFD3C60D5}" destId="{5A6E069A-D1D0-480F-856D-DE8E5B1A6D33}" srcOrd="4" destOrd="0" parTransId="{1F846549-ABEE-4190-873E-94FEDBB2A5C3}" sibTransId="{9EC761EF-A378-4424-B6E9-62BF293234DB}"/>
    <dgm:cxn modelId="{16F0053E-8F45-4492-9402-D158FC0E0429}" srcId="{782D7A77-99F2-430A-8324-682FFD3C60D5}" destId="{B35ACCF6-C736-4091-90A2-0458D32FE1F5}" srcOrd="1" destOrd="0" parTransId="{05A71A1A-3696-4A5D-B66F-8B804AAEBA58}" sibTransId="{79D9BF53-5659-4799-8025-C1E4BAC5945D}"/>
    <dgm:cxn modelId="{F5116D5E-ECC7-40A7-9D79-9524E7BF6F3B}" type="presOf" srcId="{B35ACCF6-C736-4091-90A2-0458D32FE1F5}" destId="{E1BD5726-1BE0-40FB-8067-CCC8CF237350}" srcOrd="0" destOrd="0" presId="urn:microsoft.com/office/officeart/2005/8/layout/pyramid2"/>
    <dgm:cxn modelId="{EA838752-35EA-4C2D-B451-9142E7CAF1C2}" type="presOf" srcId="{5A6E069A-D1D0-480F-856D-DE8E5B1A6D33}" destId="{9D8A32C4-3A09-4921-A572-64EFA6C552E0}" srcOrd="0" destOrd="0" presId="urn:microsoft.com/office/officeart/2005/8/layout/pyramid2"/>
    <dgm:cxn modelId="{7F175E80-E25B-41C8-9425-988C4DB61D2E}" srcId="{782D7A77-99F2-430A-8324-682FFD3C60D5}" destId="{251885F6-93E7-43CC-AEF4-517EC3584649}" srcOrd="3" destOrd="0" parTransId="{33DB44A5-DE94-435A-AD27-36DE4CB89BB5}" sibTransId="{155C9342-14D9-496C-9B27-D9A3AD54F31C}"/>
    <dgm:cxn modelId="{94CFEF84-3055-4886-9D09-2F8E383234D0}" srcId="{782D7A77-99F2-430A-8324-682FFD3C60D5}" destId="{0481045D-0998-40D0-BD09-C03EE1FF7738}" srcOrd="0" destOrd="0" parTransId="{881CD4E1-1FAD-4A2B-8B17-36E87C7DEBAA}" sibTransId="{867C94F9-7245-4061-B394-5823710E620B}"/>
    <dgm:cxn modelId="{999B2990-D5A1-4981-8412-B6EA9997A93A}" type="presOf" srcId="{782D7A77-99F2-430A-8324-682FFD3C60D5}" destId="{D5E235A8-36D6-4463-B3BE-5BB487CC5568}" srcOrd="0" destOrd="0" presId="urn:microsoft.com/office/officeart/2005/8/layout/pyramid2"/>
    <dgm:cxn modelId="{33A2D092-4FE0-4ADB-8432-7937B7F17C0A}" type="presOf" srcId="{251885F6-93E7-43CC-AEF4-517EC3584649}" destId="{8E931880-0042-48DE-86F5-9A772F14645A}" srcOrd="0" destOrd="0" presId="urn:microsoft.com/office/officeart/2005/8/layout/pyramid2"/>
    <dgm:cxn modelId="{0D5A0EA5-E86E-4439-89A8-63D4395C67A2}" type="presOf" srcId="{BD338EE8-DA7C-4AE5-9C12-D78FC25B7D51}" destId="{52420870-2C49-4807-B267-DA5EE4FDFF65}" srcOrd="0" destOrd="0" presId="urn:microsoft.com/office/officeart/2005/8/layout/pyramid2"/>
    <dgm:cxn modelId="{5ABD1CBB-48B9-405E-88F1-D4CAD04FC4DB}" type="presOf" srcId="{0481045D-0998-40D0-BD09-C03EE1FF7738}" destId="{2FA6C99A-123A-4282-B0C3-1419E8792836}" srcOrd="0" destOrd="0" presId="urn:microsoft.com/office/officeart/2005/8/layout/pyramid2"/>
    <dgm:cxn modelId="{4A3422C9-3804-4671-9AB0-357D4D876E86}" type="presParOf" srcId="{D5E235A8-36D6-4463-B3BE-5BB487CC5568}" destId="{347773F1-2AC9-4F6C-99EA-B74041D89D98}" srcOrd="0" destOrd="0" presId="urn:microsoft.com/office/officeart/2005/8/layout/pyramid2"/>
    <dgm:cxn modelId="{7E55860F-CE2B-445D-A402-3FB5F9012A45}" type="presParOf" srcId="{D5E235A8-36D6-4463-B3BE-5BB487CC5568}" destId="{B66F7812-1AFA-44F0-95D1-322422F93D52}" srcOrd="1" destOrd="0" presId="urn:microsoft.com/office/officeart/2005/8/layout/pyramid2"/>
    <dgm:cxn modelId="{4DB67718-BB66-4726-B696-9DD5C1416091}" type="presParOf" srcId="{B66F7812-1AFA-44F0-95D1-322422F93D52}" destId="{2FA6C99A-123A-4282-B0C3-1419E8792836}" srcOrd="0" destOrd="0" presId="urn:microsoft.com/office/officeart/2005/8/layout/pyramid2"/>
    <dgm:cxn modelId="{D083E673-40B4-4C22-B441-E1555804548A}" type="presParOf" srcId="{B66F7812-1AFA-44F0-95D1-322422F93D52}" destId="{C36EB1DA-625B-49A3-83BE-4261A7E6DF05}" srcOrd="1" destOrd="0" presId="urn:microsoft.com/office/officeart/2005/8/layout/pyramid2"/>
    <dgm:cxn modelId="{ADEF7423-8BDA-48A5-9BFC-40AAC42C6671}" type="presParOf" srcId="{B66F7812-1AFA-44F0-95D1-322422F93D52}" destId="{E1BD5726-1BE0-40FB-8067-CCC8CF237350}" srcOrd="2" destOrd="0" presId="urn:microsoft.com/office/officeart/2005/8/layout/pyramid2"/>
    <dgm:cxn modelId="{57274CB7-CB33-4290-9DCF-E639FDF1E9FC}" type="presParOf" srcId="{B66F7812-1AFA-44F0-95D1-322422F93D52}" destId="{9E799336-DE6C-4F53-AF79-551B9F684171}" srcOrd="3" destOrd="0" presId="urn:microsoft.com/office/officeart/2005/8/layout/pyramid2"/>
    <dgm:cxn modelId="{2FF79893-60B3-4425-A5AE-77152D98EAFC}" type="presParOf" srcId="{B66F7812-1AFA-44F0-95D1-322422F93D52}" destId="{52420870-2C49-4807-B267-DA5EE4FDFF65}" srcOrd="4" destOrd="0" presId="urn:microsoft.com/office/officeart/2005/8/layout/pyramid2"/>
    <dgm:cxn modelId="{27FEF08E-B236-4182-BC80-5A9FDEA40FAE}" type="presParOf" srcId="{B66F7812-1AFA-44F0-95D1-322422F93D52}" destId="{96BDFE58-22B3-4672-AE92-166D2D7CE151}" srcOrd="5" destOrd="0" presId="urn:microsoft.com/office/officeart/2005/8/layout/pyramid2"/>
    <dgm:cxn modelId="{62DC66AA-65C7-4C57-83C9-E09610CE45C2}" type="presParOf" srcId="{B66F7812-1AFA-44F0-95D1-322422F93D52}" destId="{8E931880-0042-48DE-86F5-9A772F14645A}" srcOrd="6" destOrd="0" presId="urn:microsoft.com/office/officeart/2005/8/layout/pyramid2"/>
    <dgm:cxn modelId="{135AC0EF-28D5-4DEC-B7F8-2CADAE443DBE}" type="presParOf" srcId="{B66F7812-1AFA-44F0-95D1-322422F93D52}" destId="{C6B466D4-B2BA-4711-B3C7-BBE45BBF43B0}" srcOrd="7" destOrd="0" presId="urn:microsoft.com/office/officeart/2005/8/layout/pyramid2"/>
    <dgm:cxn modelId="{27A9CB28-5B61-4C01-BDCC-20428231B868}" type="presParOf" srcId="{B66F7812-1AFA-44F0-95D1-322422F93D52}" destId="{9D8A32C4-3A09-4921-A572-64EFA6C552E0}" srcOrd="8" destOrd="0" presId="urn:microsoft.com/office/officeart/2005/8/layout/pyramid2"/>
    <dgm:cxn modelId="{E64F234D-480F-4A12-A863-288DCDF64E3C}" type="presParOf" srcId="{B66F7812-1AFA-44F0-95D1-322422F93D52}" destId="{6C5D0F16-04A3-4376-931F-4E53299AE9B0}" srcOrd="9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F4BADBE-FAD4-4B5F-A750-98FE64C5A211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E2F664F-DEE1-4A3C-BF66-3205F0C5FBFF}">
      <dgm:prSet/>
      <dgm:spPr/>
      <dgm:t>
        <a:bodyPr/>
        <a:lstStyle/>
        <a:p>
          <a:r>
            <a:rPr lang="en-US" b="1" dirty="0"/>
            <a:t>Segmenting Countries by Fertilizer Efficiency</a:t>
          </a:r>
          <a:endParaRPr lang="en-US" dirty="0"/>
        </a:p>
      </dgm:t>
    </dgm:pt>
    <dgm:pt modelId="{C2770428-826E-439A-8AFA-34E813382416}" type="parTrans" cxnId="{8BE27A2D-0C7F-4205-BFB7-5729E8BA373D}">
      <dgm:prSet/>
      <dgm:spPr/>
      <dgm:t>
        <a:bodyPr/>
        <a:lstStyle/>
        <a:p>
          <a:endParaRPr lang="en-US"/>
        </a:p>
      </dgm:t>
    </dgm:pt>
    <dgm:pt modelId="{40764828-4ECA-4534-9194-C5A9D205F2FA}" type="sibTrans" cxnId="{8BE27A2D-0C7F-4205-BFB7-5729E8BA373D}">
      <dgm:prSet/>
      <dgm:spPr/>
      <dgm:t>
        <a:bodyPr/>
        <a:lstStyle/>
        <a:p>
          <a:endParaRPr lang="en-US"/>
        </a:p>
      </dgm:t>
    </dgm:pt>
    <dgm:pt modelId="{C64235D9-E120-4893-8B9C-B41659E82D88}" type="pres">
      <dgm:prSet presAssocID="{EF4BADBE-FAD4-4B5F-A750-98FE64C5A211}" presName="Name0" presStyleCnt="0">
        <dgm:presLayoutVars>
          <dgm:dir/>
          <dgm:resizeHandles val="exact"/>
        </dgm:presLayoutVars>
      </dgm:prSet>
      <dgm:spPr/>
    </dgm:pt>
    <dgm:pt modelId="{5DE0C49E-9EC8-43C1-88A2-C50763572924}" type="pres">
      <dgm:prSet presAssocID="{BE2F664F-DEE1-4A3C-BF66-3205F0C5FBFF}" presName="composite" presStyleCnt="0"/>
      <dgm:spPr/>
    </dgm:pt>
    <dgm:pt modelId="{3A05A012-7F23-42EE-B501-F31CBA5345E7}" type="pres">
      <dgm:prSet presAssocID="{BE2F664F-DEE1-4A3C-BF66-3205F0C5FBFF}" presName="bgChev" presStyleLbl="node1" presStyleIdx="0" presStyleCnt="1"/>
      <dgm:spPr>
        <a:solidFill>
          <a:schemeClr val="accent3">
            <a:lumMod val="75000"/>
          </a:schemeClr>
        </a:solidFill>
      </dgm:spPr>
    </dgm:pt>
    <dgm:pt modelId="{CA382E2E-6E32-4B96-AFD1-CADB155F6C6B}" type="pres">
      <dgm:prSet presAssocID="{BE2F664F-DEE1-4A3C-BF66-3205F0C5FBFF}" presName="txNode" presStyleLbl="fgAcc1" presStyleIdx="0" presStyleCnt="1" custLinFactNeighborX="-10362" custLinFactNeighborY="27939">
        <dgm:presLayoutVars>
          <dgm:bulletEnabled val="1"/>
        </dgm:presLayoutVars>
      </dgm:prSet>
      <dgm:spPr/>
    </dgm:pt>
  </dgm:ptLst>
  <dgm:cxnLst>
    <dgm:cxn modelId="{AF1A7007-4B9A-4F1F-9BB5-887765C6E2B1}" type="presOf" srcId="{BE2F664F-DEE1-4A3C-BF66-3205F0C5FBFF}" destId="{CA382E2E-6E32-4B96-AFD1-CADB155F6C6B}" srcOrd="0" destOrd="0" presId="urn:microsoft.com/office/officeart/2005/8/layout/chevronAccent+Icon"/>
    <dgm:cxn modelId="{9CE30D0A-1CC1-4666-8319-2BC8BD4CA279}" type="presOf" srcId="{EF4BADBE-FAD4-4B5F-A750-98FE64C5A211}" destId="{C64235D9-E120-4893-8B9C-B41659E82D88}" srcOrd="0" destOrd="0" presId="urn:microsoft.com/office/officeart/2005/8/layout/chevronAccent+Icon"/>
    <dgm:cxn modelId="{8BE27A2D-0C7F-4205-BFB7-5729E8BA373D}" srcId="{EF4BADBE-FAD4-4B5F-A750-98FE64C5A211}" destId="{BE2F664F-DEE1-4A3C-BF66-3205F0C5FBFF}" srcOrd="0" destOrd="0" parTransId="{C2770428-826E-439A-8AFA-34E813382416}" sibTransId="{40764828-4ECA-4534-9194-C5A9D205F2FA}"/>
    <dgm:cxn modelId="{E9E6730B-5AF0-4776-92D5-EEFFA24E62E6}" type="presParOf" srcId="{C64235D9-E120-4893-8B9C-B41659E82D88}" destId="{5DE0C49E-9EC8-43C1-88A2-C50763572924}" srcOrd="0" destOrd="0" presId="urn:microsoft.com/office/officeart/2005/8/layout/chevronAccent+Icon"/>
    <dgm:cxn modelId="{6B14F9A1-7770-4EB5-8A73-7FC1AF6E3350}" type="presParOf" srcId="{5DE0C49E-9EC8-43C1-88A2-C50763572924}" destId="{3A05A012-7F23-42EE-B501-F31CBA5345E7}" srcOrd="0" destOrd="0" presId="urn:microsoft.com/office/officeart/2005/8/layout/chevronAccent+Icon"/>
    <dgm:cxn modelId="{E44EE1DF-EA4F-4B2F-9D07-58C4128839F2}" type="presParOf" srcId="{5DE0C49E-9EC8-43C1-88A2-C50763572924}" destId="{CA382E2E-6E32-4B96-AFD1-CADB155F6C6B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A8BE7BF-ABB3-426A-B8BC-3FD7EC42FA2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6A46104-B16D-495B-B47B-E216FD40491B}">
      <dgm:prSet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sz="4000" b="1" dirty="0"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  <a:endParaRPr lang="en-US" sz="4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B4B6F36-B0BF-4942-9AFF-0DB409F19F63}" type="parTrans" cxnId="{169BC079-A11C-4BAD-A3C1-543EC8794371}">
      <dgm:prSet/>
      <dgm:spPr/>
      <dgm:t>
        <a:bodyPr/>
        <a:lstStyle/>
        <a:p>
          <a:endParaRPr lang="en-US"/>
        </a:p>
      </dgm:t>
    </dgm:pt>
    <dgm:pt modelId="{9AB70615-0625-48E2-B449-1421B8454A36}" type="sibTrans" cxnId="{169BC079-A11C-4BAD-A3C1-543EC8794371}">
      <dgm:prSet/>
      <dgm:spPr/>
      <dgm:t>
        <a:bodyPr/>
        <a:lstStyle/>
        <a:p>
          <a:endParaRPr lang="en-US"/>
        </a:p>
      </dgm:t>
    </dgm:pt>
    <dgm:pt modelId="{45857FC8-7F2D-4B4C-A92E-674BC31F8063}" type="pres">
      <dgm:prSet presAssocID="{0A8BE7BF-ABB3-426A-B8BC-3FD7EC42FA2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92DE0445-BC89-4A56-9E9F-A93957C8C6E7}" type="pres">
      <dgm:prSet presAssocID="{86A46104-B16D-495B-B47B-E216FD40491B}" presName="horFlow" presStyleCnt="0"/>
      <dgm:spPr/>
    </dgm:pt>
    <dgm:pt modelId="{CB2D1718-35C7-4481-93B1-161FD4606ECF}" type="pres">
      <dgm:prSet presAssocID="{86A46104-B16D-495B-B47B-E216FD40491B}" presName="bigChev" presStyleLbl="node1" presStyleIdx="0" presStyleCnt="1" custScaleX="201929"/>
      <dgm:spPr/>
    </dgm:pt>
  </dgm:ptLst>
  <dgm:cxnLst>
    <dgm:cxn modelId="{169BC079-A11C-4BAD-A3C1-543EC8794371}" srcId="{0A8BE7BF-ABB3-426A-B8BC-3FD7EC42FA22}" destId="{86A46104-B16D-495B-B47B-E216FD40491B}" srcOrd="0" destOrd="0" parTransId="{BB4B6F36-B0BF-4942-9AFF-0DB409F19F63}" sibTransId="{9AB70615-0625-48E2-B449-1421B8454A36}"/>
    <dgm:cxn modelId="{74A12A7B-32B7-4418-B9B0-22D0E2696F49}" type="presOf" srcId="{0A8BE7BF-ABB3-426A-B8BC-3FD7EC42FA22}" destId="{45857FC8-7F2D-4B4C-A92E-674BC31F8063}" srcOrd="0" destOrd="0" presId="urn:microsoft.com/office/officeart/2005/8/layout/lProcess3"/>
    <dgm:cxn modelId="{4BDC15CF-2985-45EB-94BA-8A52C18CB88D}" type="presOf" srcId="{86A46104-B16D-495B-B47B-E216FD40491B}" destId="{CB2D1718-35C7-4481-93B1-161FD4606ECF}" srcOrd="0" destOrd="0" presId="urn:microsoft.com/office/officeart/2005/8/layout/lProcess3"/>
    <dgm:cxn modelId="{0618B53B-6DF5-46AA-A44C-DE436C2DA90D}" type="presParOf" srcId="{45857FC8-7F2D-4B4C-A92E-674BC31F8063}" destId="{92DE0445-BC89-4A56-9E9F-A93957C8C6E7}" srcOrd="0" destOrd="0" presId="urn:microsoft.com/office/officeart/2005/8/layout/lProcess3"/>
    <dgm:cxn modelId="{E7D8D305-E4F6-4D7B-ABCE-01EFA9901BB9}" type="presParOf" srcId="{92DE0445-BC89-4A56-9E9F-A93957C8C6E7}" destId="{CB2D1718-35C7-4481-93B1-161FD4606ECF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1286D9A-6661-44D2-A9D6-A9F839532269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F0415D-C51E-447B-B695-DFE346FF7EA5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b="1"/>
            <a:t>Policy Recommendations</a:t>
          </a:r>
          <a:endParaRPr lang="en-US"/>
        </a:p>
      </dgm:t>
    </dgm:pt>
    <dgm:pt modelId="{04E6F873-73F2-420D-A5A8-A88413925307}" type="parTrans" cxnId="{3EA5D284-4F9A-40E1-8FC3-04CEC59C0A80}">
      <dgm:prSet/>
      <dgm:spPr/>
      <dgm:t>
        <a:bodyPr/>
        <a:lstStyle/>
        <a:p>
          <a:endParaRPr lang="en-US"/>
        </a:p>
      </dgm:t>
    </dgm:pt>
    <dgm:pt modelId="{F9E02806-6202-4AC1-83EE-9DF30FB8F4DE}" type="sibTrans" cxnId="{3EA5D284-4F9A-40E1-8FC3-04CEC59C0A80}">
      <dgm:prSet/>
      <dgm:spPr/>
      <dgm:t>
        <a:bodyPr/>
        <a:lstStyle/>
        <a:p>
          <a:endParaRPr lang="en-US"/>
        </a:p>
      </dgm:t>
    </dgm:pt>
    <dgm:pt modelId="{29076CC6-020F-4479-A0CF-F3AB033F54D8}" type="pres">
      <dgm:prSet presAssocID="{61286D9A-6661-44D2-A9D6-A9F839532269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E0368346-5339-46AB-B795-AE0D95F3744F}" type="pres">
      <dgm:prSet presAssocID="{CBF0415D-C51E-447B-B695-DFE346FF7EA5}" presName="horFlow" presStyleCnt="0"/>
      <dgm:spPr/>
    </dgm:pt>
    <dgm:pt modelId="{16FD2A66-566F-486C-A5AB-C31A868D0279}" type="pres">
      <dgm:prSet presAssocID="{CBF0415D-C51E-447B-B695-DFE346FF7EA5}" presName="bigChev" presStyleLbl="node1" presStyleIdx="0" presStyleCnt="1" custScaleX="195989"/>
      <dgm:spPr/>
    </dgm:pt>
  </dgm:ptLst>
  <dgm:cxnLst>
    <dgm:cxn modelId="{3EA5D284-4F9A-40E1-8FC3-04CEC59C0A80}" srcId="{61286D9A-6661-44D2-A9D6-A9F839532269}" destId="{CBF0415D-C51E-447B-B695-DFE346FF7EA5}" srcOrd="0" destOrd="0" parTransId="{04E6F873-73F2-420D-A5A8-A88413925307}" sibTransId="{F9E02806-6202-4AC1-83EE-9DF30FB8F4DE}"/>
    <dgm:cxn modelId="{9EB4098F-2256-419E-A135-AD491419FE38}" type="presOf" srcId="{CBF0415D-C51E-447B-B695-DFE346FF7EA5}" destId="{16FD2A66-566F-486C-A5AB-C31A868D0279}" srcOrd="0" destOrd="0" presId="urn:microsoft.com/office/officeart/2005/8/layout/lProcess3"/>
    <dgm:cxn modelId="{5A423DA8-7A77-4B18-A7E4-90B9FC5ED318}" type="presOf" srcId="{61286D9A-6661-44D2-A9D6-A9F839532269}" destId="{29076CC6-020F-4479-A0CF-F3AB033F54D8}" srcOrd="0" destOrd="0" presId="urn:microsoft.com/office/officeart/2005/8/layout/lProcess3"/>
    <dgm:cxn modelId="{BC6800C4-03EF-4BF9-BA62-65FB96129260}" type="presParOf" srcId="{29076CC6-020F-4479-A0CF-F3AB033F54D8}" destId="{E0368346-5339-46AB-B795-AE0D95F3744F}" srcOrd="0" destOrd="0" presId="urn:microsoft.com/office/officeart/2005/8/layout/lProcess3"/>
    <dgm:cxn modelId="{2C803A50-B230-47B2-BCC6-EB2CAD1E12E9}" type="presParOf" srcId="{E0368346-5339-46AB-B795-AE0D95F3744F}" destId="{16FD2A66-566F-486C-A5AB-C31A868D0279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0403FD3-DCBB-4D6C-A7D6-DBF11E3BAD4F}" type="doc">
      <dgm:prSet loTypeId="urn:microsoft.com/office/officeart/2005/8/layout/target1" loCatId="relationship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54FC1AF9-D2F5-469E-91EF-BFE720644AD5}">
      <dgm:prSet/>
      <dgm:spPr>
        <a:blipFill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</dgm:spPr>
      <dgm:t>
        <a:bodyPr/>
        <a:lstStyle/>
        <a:p>
          <a:endParaRPr lang="en-US" dirty="0"/>
        </a:p>
      </dgm:t>
    </dgm:pt>
    <dgm:pt modelId="{4806EA3C-507C-4547-AA88-419EAA679C49}" type="parTrans" cxnId="{D569A819-BE18-4720-991F-E5A9435E8BB8}">
      <dgm:prSet/>
      <dgm:spPr/>
      <dgm:t>
        <a:bodyPr/>
        <a:lstStyle/>
        <a:p>
          <a:endParaRPr lang="en-US"/>
        </a:p>
      </dgm:t>
    </dgm:pt>
    <dgm:pt modelId="{3B6EE0F1-C710-4BB4-B9CF-6C7507201DEF}" type="sibTrans" cxnId="{D569A819-BE18-4720-991F-E5A9435E8BB8}">
      <dgm:prSet/>
      <dgm:spPr/>
      <dgm:t>
        <a:bodyPr/>
        <a:lstStyle/>
        <a:p>
          <a:endParaRPr lang="en-US"/>
        </a:p>
      </dgm:t>
    </dgm:pt>
    <dgm:pt modelId="{81E34E8C-1396-4A06-A60E-11B6EDBBBE4B}">
      <dgm:prSet/>
      <dgm:spPr/>
      <dgm:t>
        <a:bodyPr/>
        <a:lstStyle/>
        <a:p>
          <a:endParaRPr lang="en-US" dirty="0"/>
        </a:p>
      </dgm:t>
    </dgm:pt>
    <dgm:pt modelId="{0FAF3201-333A-4C98-9EA8-A68006ACAAE5}" type="parTrans" cxnId="{C763DECF-A4F6-4CF2-B9E1-13CB44A29AB7}">
      <dgm:prSet/>
      <dgm:spPr/>
      <dgm:t>
        <a:bodyPr/>
        <a:lstStyle/>
        <a:p>
          <a:endParaRPr lang="en-US"/>
        </a:p>
      </dgm:t>
    </dgm:pt>
    <dgm:pt modelId="{DEDA2F41-0DA7-4C51-A2DB-FE96C23697F0}" type="sibTrans" cxnId="{C763DECF-A4F6-4CF2-B9E1-13CB44A29AB7}">
      <dgm:prSet/>
      <dgm:spPr/>
      <dgm:t>
        <a:bodyPr/>
        <a:lstStyle/>
        <a:p>
          <a:endParaRPr lang="en-US"/>
        </a:p>
      </dgm:t>
    </dgm:pt>
    <dgm:pt modelId="{5F3DD283-E07F-4459-A4D7-0F680BF92BBB}">
      <dgm:prSet/>
      <dgm:spPr>
        <a:blipFill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  <dgm:t>
        <a:bodyPr/>
        <a:lstStyle/>
        <a:p>
          <a:endParaRPr lang="en-US" dirty="0"/>
        </a:p>
      </dgm:t>
    </dgm:pt>
    <dgm:pt modelId="{4B6D108C-61A9-4B9B-B9D5-8E7D284C4599}" type="parTrans" cxnId="{3C683938-07F0-4FBF-A661-FC7D1E4FAEAB}">
      <dgm:prSet/>
      <dgm:spPr/>
      <dgm:t>
        <a:bodyPr/>
        <a:lstStyle/>
        <a:p>
          <a:endParaRPr lang="en-US"/>
        </a:p>
      </dgm:t>
    </dgm:pt>
    <dgm:pt modelId="{6FCAAF64-3256-4CBF-871F-826743C53F11}" type="sibTrans" cxnId="{3C683938-07F0-4FBF-A661-FC7D1E4FAEAB}">
      <dgm:prSet/>
      <dgm:spPr/>
      <dgm:t>
        <a:bodyPr/>
        <a:lstStyle/>
        <a:p>
          <a:endParaRPr lang="en-US"/>
        </a:p>
      </dgm:t>
    </dgm:pt>
    <dgm:pt modelId="{FE244643-02E5-44DD-8785-58EAF5E0CC8C}">
      <dgm:prSet/>
      <dgm:spPr>
        <a:blipFill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 dirty="0"/>
        </a:p>
      </dgm:t>
    </dgm:pt>
    <dgm:pt modelId="{163AC1D0-4657-4FDD-8D7C-77C92F9B5637}" type="parTrans" cxnId="{4978796B-1C0C-4974-AA69-A1009F8DF6C0}">
      <dgm:prSet/>
      <dgm:spPr/>
      <dgm:t>
        <a:bodyPr/>
        <a:lstStyle/>
        <a:p>
          <a:endParaRPr lang="en-US"/>
        </a:p>
      </dgm:t>
    </dgm:pt>
    <dgm:pt modelId="{1B915202-D465-4D7F-83A5-176F722071C5}" type="sibTrans" cxnId="{4978796B-1C0C-4974-AA69-A1009F8DF6C0}">
      <dgm:prSet/>
      <dgm:spPr/>
      <dgm:t>
        <a:bodyPr/>
        <a:lstStyle/>
        <a:p>
          <a:endParaRPr lang="en-US"/>
        </a:p>
      </dgm:t>
    </dgm:pt>
    <dgm:pt modelId="{F9925745-F943-495E-BAB7-221D0D81D997}">
      <dgm:prSet/>
      <dgm:spPr>
        <a:blipFill rotWithShape="0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5000" r="-75000"/>
          </a:stretch>
        </a:blipFill>
      </dgm:spPr>
      <dgm:t>
        <a:bodyPr/>
        <a:lstStyle/>
        <a:p>
          <a:endParaRPr lang="en-US" dirty="0"/>
        </a:p>
      </dgm:t>
    </dgm:pt>
    <dgm:pt modelId="{2388DF4B-D997-40DA-873A-1D8C271E238E}" type="parTrans" cxnId="{A8942C67-2D70-4728-B6AF-8018DCD98397}">
      <dgm:prSet/>
      <dgm:spPr/>
      <dgm:t>
        <a:bodyPr/>
        <a:lstStyle/>
        <a:p>
          <a:endParaRPr lang="en-US"/>
        </a:p>
      </dgm:t>
    </dgm:pt>
    <dgm:pt modelId="{3FF5696C-A9F3-410C-BC6F-B7A9B0BF2EFF}" type="sibTrans" cxnId="{A8942C67-2D70-4728-B6AF-8018DCD98397}">
      <dgm:prSet/>
      <dgm:spPr/>
      <dgm:t>
        <a:bodyPr/>
        <a:lstStyle/>
        <a:p>
          <a:endParaRPr lang="en-US"/>
        </a:p>
      </dgm:t>
    </dgm:pt>
    <dgm:pt modelId="{512A3F90-A14D-4193-A148-A5D6A6D28C49}">
      <dgm:prSet/>
      <dgm:spPr>
        <a:blipFill rotWithShape="0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 dirty="0"/>
        </a:p>
      </dgm:t>
    </dgm:pt>
    <dgm:pt modelId="{09D7A3C9-81E2-41A3-AB2C-D18DC6601A65}" type="parTrans" cxnId="{4A187F34-E0A2-4DE9-AC4B-B0B36DF407FE}">
      <dgm:prSet/>
      <dgm:spPr/>
      <dgm:t>
        <a:bodyPr/>
        <a:lstStyle/>
        <a:p>
          <a:endParaRPr lang="en-US"/>
        </a:p>
      </dgm:t>
    </dgm:pt>
    <dgm:pt modelId="{F5978EA0-F8CC-4BD8-95C7-C3102D0D8149}" type="sibTrans" cxnId="{4A187F34-E0A2-4DE9-AC4B-B0B36DF407FE}">
      <dgm:prSet/>
      <dgm:spPr/>
      <dgm:t>
        <a:bodyPr/>
        <a:lstStyle/>
        <a:p>
          <a:endParaRPr lang="en-US"/>
        </a:p>
      </dgm:t>
    </dgm:pt>
    <dgm:pt modelId="{30330386-93DE-45F2-AE35-1F4233142276}" type="pres">
      <dgm:prSet presAssocID="{20403FD3-DCBB-4D6C-A7D6-DBF11E3BAD4F}" presName="composite" presStyleCnt="0">
        <dgm:presLayoutVars>
          <dgm:chMax val="5"/>
          <dgm:dir/>
          <dgm:resizeHandles val="exact"/>
        </dgm:presLayoutVars>
      </dgm:prSet>
      <dgm:spPr/>
    </dgm:pt>
    <dgm:pt modelId="{FC9648B5-598D-496E-B132-A50BE62D0643}" type="pres">
      <dgm:prSet presAssocID="{54FC1AF9-D2F5-469E-91EF-BFE720644AD5}" presName="circle1" presStyleLbl="lnNode1" presStyleIdx="0" presStyleCnt="5"/>
      <dgm:spPr/>
    </dgm:pt>
    <dgm:pt modelId="{0DA3042B-399F-473A-9517-20A127FD61AC}" type="pres">
      <dgm:prSet presAssocID="{54FC1AF9-D2F5-469E-91EF-BFE720644AD5}" presName="text1" presStyleLbl="revTx" presStyleIdx="0" presStyleCnt="5" custLinFactNeighborX="-8667" custLinFactNeighborY="1023">
        <dgm:presLayoutVars>
          <dgm:bulletEnabled val="1"/>
        </dgm:presLayoutVars>
      </dgm:prSet>
      <dgm:spPr/>
    </dgm:pt>
    <dgm:pt modelId="{950A6621-5108-4F7E-B9B5-075EC0E892B3}" type="pres">
      <dgm:prSet presAssocID="{54FC1AF9-D2F5-469E-91EF-BFE720644AD5}" presName="line1" presStyleLbl="callout" presStyleIdx="0" presStyleCnt="10"/>
      <dgm:spPr/>
    </dgm:pt>
    <dgm:pt modelId="{FFF2F16C-DB7F-4A63-B89F-C954BCDFEB5E}" type="pres">
      <dgm:prSet presAssocID="{54FC1AF9-D2F5-469E-91EF-BFE720644AD5}" presName="d1" presStyleLbl="callout" presStyleIdx="1" presStyleCnt="10"/>
      <dgm:spPr/>
    </dgm:pt>
    <dgm:pt modelId="{FB155143-F625-4E6A-A7F7-75306EDB891E}" type="pres">
      <dgm:prSet presAssocID="{5F3DD283-E07F-4459-A4D7-0F680BF92BBB}" presName="circle2" presStyleLbl="lnNode1" presStyleIdx="1" presStyleCnt="5"/>
      <dgm:spPr/>
    </dgm:pt>
    <dgm:pt modelId="{E067E695-FFF2-4FF2-98B3-69CFFD6B9888}" type="pres">
      <dgm:prSet presAssocID="{5F3DD283-E07F-4459-A4D7-0F680BF92BBB}" presName="text2" presStyleLbl="revTx" presStyleIdx="1" presStyleCnt="5" custLinFactNeighborX="-7237" custLinFactNeighborY="10326">
        <dgm:presLayoutVars>
          <dgm:bulletEnabled val="1"/>
        </dgm:presLayoutVars>
      </dgm:prSet>
      <dgm:spPr/>
    </dgm:pt>
    <dgm:pt modelId="{80D49B21-FADD-415A-9214-34A8E7174DA9}" type="pres">
      <dgm:prSet presAssocID="{5F3DD283-E07F-4459-A4D7-0F680BF92BBB}" presName="line2" presStyleLbl="callout" presStyleIdx="2" presStyleCnt="10"/>
      <dgm:spPr/>
    </dgm:pt>
    <dgm:pt modelId="{F897BAD0-1373-4FEA-9801-ED31AF456455}" type="pres">
      <dgm:prSet presAssocID="{5F3DD283-E07F-4459-A4D7-0F680BF92BBB}" presName="d2" presStyleLbl="callout" presStyleIdx="3" presStyleCnt="10"/>
      <dgm:spPr/>
    </dgm:pt>
    <dgm:pt modelId="{D13AEDB8-0661-4F4A-9CB7-C13425C17DDF}" type="pres">
      <dgm:prSet presAssocID="{FE244643-02E5-44DD-8785-58EAF5E0CC8C}" presName="circle3" presStyleLbl="lnNode1" presStyleIdx="2" presStyleCnt="5"/>
      <dgm:spPr/>
    </dgm:pt>
    <dgm:pt modelId="{0FC93082-5B1A-4993-B76E-28005B27422A}" type="pres">
      <dgm:prSet presAssocID="{FE244643-02E5-44DD-8785-58EAF5E0CC8C}" presName="text3" presStyleLbl="revTx" presStyleIdx="2" presStyleCnt="5" custLinFactNeighborX="-6515" custLinFactNeighborY="11165">
        <dgm:presLayoutVars>
          <dgm:bulletEnabled val="1"/>
        </dgm:presLayoutVars>
      </dgm:prSet>
      <dgm:spPr/>
    </dgm:pt>
    <dgm:pt modelId="{2DC40EF2-8D0C-4A49-A90F-C2B85DF8CCD5}" type="pres">
      <dgm:prSet presAssocID="{FE244643-02E5-44DD-8785-58EAF5E0CC8C}" presName="line3" presStyleLbl="callout" presStyleIdx="4" presStyleCnt="10"/>
      <dgm:spPr/>
    </dgm:pt>
    <dgm:pt modelId="{1DD8A338-50AA-4D9E-A84E-47E789EA934B}" type="pres">
      <dgm:prSet presAssocID="{FE244643-02E5-44DD-8785-58EAF5E0CC8C}" presName="d3" presStyleLbl="callout" presStyleIdx="5" presStyleCnt="10"/>
      <dgm:spPr/>
    </dgm:pt>
    <dgm:pt modelId="{C43B0BDC-0092-459E-9313-FB3E5FE038B4}" type="pres">
      <dgm:prSet presAssocID="{F9925745-F943-495E-BAB7-221D0D81D997}" presName="circle4" presStyleLbl="lnNode1" presStyleIdx="3" presStyleCnt="5"/>
      <dgm:spPr/>
    </dgm:pt>
    <dgm:pt modelId="{F8729156-6658-437B-BD13-E0AAC2EBDD9B}" type="pres">
      <dgm:prSet presAssocID="{F9925745-F943-495E-BAB7-221D0D81D997}" presName="text4" presStyleLbl="revTx" presStyleIdx="3" presStyleCnt="5" custLinFactNeighborX="-6876" custLinFactNeighborY="24101">
        <dgm:presLayoutVars>
          <dgm:bulletEnabled val="1"/>
        </dgm:presLayoutVars>
      </dgm:prSet>
      <dgm:spPr/>
    </dgm:pt>
    <dgm:pt modelId="{4663B582-FB39-4A66-918C-2F8EDAB106C5}" type="pres">
      <dgm:prSet presAssocID="{F9925745-F943-495E-BAB7-221D0D81D997}" presName="line4" presStyleLbl="callout" presStyleIdx="6" presStyleCnt="10"/>
      <dgm:spPr/>
    </dgm:pt>
    <dgm:pt modelId="{5ACA0A05-A31C-4DFF-9A7B-15E221532F21}" type="pres">
      <dgm:prSet presAssocID="{F9925745-F943-495E-BAB7-221D0D81D997}" presName="d4" presStyleLbl="callout" presStyleIdx="7" presStyleCnt="10"/>
      <dgm:spPr/>
    </dgm:pt>
    <dgm:pt modelId="{2A57643E-E124-425B-BA09-D5809CBD9F4A}" type="pres">
      <dgm:prSet presAssocID="{512A3F90-A14D-4193-A148-A5D6A6D28C49}" presName="circle5" presStyleLbl="lnNode1" presStyleIdx="4" presStyleCnt="5"/>
      <dgm:spPr/>
    </dgm:pt>
    <dgm:pt modelId="{ADECA683-60A5-4F4E-AD1C-7DF0ABB4BA0F}" type="pres">
      <dgm:prSet presAssocID="{512A3F90-A14D-4193-A148-A5D6A6D28C49}" presName="text5" presStyleLbl="revTx" presStyleIdx="4" presStyleCnt="5" custLinFactNeighborX="-7237" custLinFactNeighborY="43108">
        <dgm:presLayoutVars>
          <dgm:bulletEnabled val="1"/>
        </dgm:presLayoutVars>
      </dgm:prSet>
      <dgm:spPr/>
    </dgm:pt>
    <dgm:pt modelId="{2272C825-1AB1-4F1E-AF3C-824B290A2546}" type="pres">
      <dgm:prSet presAssocID="{512A3F90-A14D-4193-A148-A5D6A6D28C49}" presName="line5" presStyleLbl="callout" presStyleIdx="8" presStyleCnt="10"/>
      <dgm:spPr/>
    </dgm:pt>
    <dgm:pt modelId="{8817D87D-8AA1-4A9F-A3CD-756D40973142}" type="pres">
      <dgm:prSet presAssocID="{512A3F90-A14D-4193-A148-A5D6A6D28C49}" presName="d5" presStyleLbl="callout" presStyleIdx="9" presStyleCnt="10"/>
      <dgm:spPr/>
    </dgm:pt>
  </dgm:ptLst>
  <dgm:cxnLst>
    <dgm:cxn modelId="{E8B7B804-4198-4C28-AF3C-93F7A174BA70}" type="presOf" srcId="{512A3F90-A14D-4193-A148-A5D6A6D28C49}" destId="{ADECA683-60A5-4F4E-AD1C-7DF0ABB4BA0F}" srcOrd="0" destOrd="0" presId="urn:microsoft.com/office/officeart/2005/8/layout/target1"/>
    <dgm:cxn modelId="{182F5D0B-AD89-404C-A383-1813B1DE6CEF}" type="presOf" srcId="{54FC1AF9-D2F5-469E-91EF-BFE720644AD5}" destId="{0DA3042B-399F-473A-9517-20A127FD61AC}" srcOrd="0" destOrd="0" presId="urn:microsoft.com/office/officeart/2005/8/layout/target1"/>
    <dgm:cxn modelId="{D569A819-BE18-4720-991F-E5A9435E8BB8}" srcId="{20403FD3-DCBB-4D6C-A7D6-DBF11E3BAD4F}" destId="{54FC1AF9-D2F5-469E-91EF-BFE720644AD5}" srcOrd="0" destOrd="0" parTransId="{4806EA3C-507C-4547-AA88-419EAA679C49}" sibTransId="{3B6EE0F1-C710-4BB4-B9CF-6C7507201DEF}"/>
    <dgm:cxn modelId="{4A187F34-E0A2-4DE9-AC4B-B0B36DF407FE}" srcId="{20403FD3-DCBB-4D6C-A7D6-DBF11E3BAD4F}" destId="{512A3F90-A14D-4193-A148-A5D6A6D28C49}" srcOrd="4" destOrd="0" parTransId="{09D7A3C9-81E2-41A3-AB2C-D18DC6601A65}" sibTransId="{F5978EA0-F8CC-4BD8-95C7-C3102D0D8149}"/>
    <dgm:cxn modelId="{3C683938-07F0-4FBF-A661-FC7D1E4FAEAB}" srcId="{20403FD3-DCBB-4D6C-A7D6-DBF11E3BAD4F}" destId="{5F3DD283-E07F-4459-A4D7-0F680BF92BBB}" srcOrd="1" destOrd="0" parTransId="{4B6D108C-61A9-4B9B-B9D5-8E7D284C4599}" sibTransId="{6FCAAF64-3256-4CBF-871F-826743C53F11}"/>
    <dgm:cxn modelId="{A8942C67-2D70-4728-B6AF-8018DCD98397}" srcId="{20403FD3-DCBB-4D6C-A7D6-DBF11E3BAD4F}" destId="{F9925745-F943-495E-BAB7-221D0D81D997}" srcOrd="3" destOrd="0" parTransId="{2388DF4B-D997-40DA-873A-1D8C271E238E}" sibTransId="{3FF5696C-A9F3-410C-BC6F-B7A9B0BF2EFF}"/>
    <dgm:cxn modelId="{D4EF2B6A-2DCE-42BF-92C3-9FACDB12F9D8}" type="presOf" srcId="{20403FD3-DCBB-4D6C-A7D6-DBF11E3BAD4F}" destId="{30330386-93DE-45F2-AE35-1F4233142276}" srcOrd="0" destOrd="0" presId="urn:microsoft.com/office/officeart/2005/8/layout/target1"/>
    <dgm:cxn modelId="{4978796B-1C0C-4974-AA69-A1009F8DF6C0}" srcId="{20403FD3-DCBB-4D6C-A7D6-DBF11E3BAD4F}" destId="{FE244643-02E5-44DD-8785-58EAF5E0CC8C}" srcOrd="2" destOrd="0" parTransId="{163AC1D0-4657-4FDD-8D7C-77C92F9B5637}" sibTransId="{1B915202-D465-4D7F-83A5-176F722071C5}"/>
    <dgm:cxn modelId="{D7BA3D77-6FBA-467A-AECE-A72C0AC3EB12}" type="presOf" srcId="{FE244643-02E5-44DD-8785-58EAF5E0CC8C}" destId="{0FC93082-5B1A-4993-B76E-28005B27422A}" srcOrd="0" destOrd="0" presId="urn:microsoft.com/office/officeart/2005/8/layout/target1"/>
    <dgm:cxn modelId="{4A79B88E-0544-4B1A-8370-7F49C4D19ECF}" type="presOf" srcId="{F9925745-F943-495E-BAB7-221D0D81D997}" destId="{F8729156-6658-437B-BD13-E0AAC2EBDD9B}" srcOrd="0" destOrd="0" presId="urn:microsoft.com/office/officeart/2005/8/layout/target1"/>
    <dgm:cxn modelId="{DE61E49D-EDBB-4CDB-BAB8-143B0FDC42E4}" type="presOf" srcId="{5F3DD283-E07F-4459-A4D7-0F680BF92BBB}" destId="{E067E695-FFF2-4FF2-98B3-69CFFD6B9888}" srcOrd="0" destOrd="0" presId="urn:microsoft.com/office/officeart/2005/8/layout/target1"/>
    <dgm:cxn modelId="{C763DECF-A4F6-4CF2-B9E1-13CB44A29AB7}" srcId="{20403FD3-DCBB-4D6C-A7D6-DBF11E3BAD4F}" destId="{81E34E8C-1396-4A06-A60E-11B6EDBBBE4B}" srcOrd="5" destOrd="0" parTransId="{0FAF3201-333A-4C98-9EA8-A68006ACAAE5}" sibTransId="{DEDA2F41-0DA7-4C51-A2DB-FE96C23697F0}"/>
    <dgm:cxn modelId="{7D3FEF78-9CF0-4604-BC7E-E20ACDE74783}" type="presParOf" srcId="{30330386-93DE-45F2-AE35-1F4233142276}" destId="{FC9648B5-598D-496E-B132-A50BE62D0643}" srcOrd="0" destOrd="0" presId="urn:microsoft.com/office/officeart/2005/8/layout/target1"/>
    <dgm:cxn modelId="{EB59CCA8-F4A3-4E60-B896-F076C46CD382}" type="presParOf" srcId="{30330386-93DE-45F2-AE35-1F4233142276}" destId="{0DA3042B-399F-473A-9517-20A127FD61AC}" srcOrd="1" destOrd="0" presId="urn:microsoft.com/office/officeart/2005/8/layout/target1"/>
    <dgm:cxn modelId="{E0A4FB45-140D-4786-8A10-01958E729EF5}" type="presParOf" srcId="{30330386-93DE-45F2-AE35-1F4233142276}" destId="{950A6621-5108-4F7E-B9B5-075EC0E892B3}" srcOrd="2" destOrd="0" presId="urn:microsoft.com/office/officeart/2005/8/layout/target1"/>
    <dgm:cxn modelId="{70EB5CA3-39EF-400D-84E1-02CF06B07EA9}" type="presParOf" srcId="{30330386-93DE-45F2-AE35-1F4233142276}" destId="{FFF2F16C-DB7F-4A63-B89F-C954BCDFEB5E}" srcOrd="3" destOrd="0" presId="urn:microsoft.com/office/officeart/2005/8/layout/target1"/>
    <dgm:cxn modelId="{CE22C011-B270-4194-8D30-5CB618861CFD}" type="presParOf" srcId="{30330386-93DE-45F2-AE35-1F4233142276}" destId="{FB155143-F625-4E6A-A7F7-75306EDB891E}" srcOrd="4" destOrd="0" presId="urn:microsoft.com/office/officeart/2005/8/layout/target1"/>
    <dgm:cxn modelId="{E237882C-2013-41A3-8592-42B16853F15D}" type="presParOf" srcId="{30330386-93DE-45F2-AE35-1F4233142276}" destId="{E067E695-FFF2-4FF2-98B3-69CFFD6B9888}" srcOrd="5" destOrd="0" presId="urn:microsoft.com/office/officeart/2005/8/layout/target1"/>
    <dgm:cxn modelId="{4B14BC68-79FD-467F-BD9F-75BD75EA91B8}" type="presParOf" srcId="{30330386-93DE-45F2-AE35-1F4233142276}" destId="{80D49B21-FADD-415A-9214-34A8E7174DA9}" srcOrd="6" destOrd="0" presId="urn:microsoft.com/office/officeart/2005/8/layout/target1"/>
    <dgm:cxn modelId="{C079D429-E006-49DF-9B60-E389D73E7D69}" type="presParOf" srcId="{30330386-93DE-45F2-AE35-1F4233142276}" destId="{F897BAD0-1373-4FEA-9801-ED31AF456455}" srcOrd="7" destOrd="0" presId="urn:microsoft.com/office/officeart/2005/8/layout/target1"/>
    <dgm:cxn modelId="{6C749882-FE9E-4A6D-A1F2-7C826BF79A05}" type="presParOf" srcId="{30330386-93DE-45F2-AE35-1F4233142276}" destId="{D13AEDB8-0661-4F4A-9CB7-C13425C17DDF}" srcOrd="8" destOrd="0" presId="urn:microsoft.com/office/officeart/2005/8/layout/target1"/>
    <dgm:cxn modelId="{2032E1E7-E4DF-4C87-B349-BE548EC62E94}" type="presParOf" srcId="{30330386-93DE-45F2-AE35-1F4233142276}" destId="{0FC93082-5B1A-4993-B76E-28005B27422A}" srcOrd="9" destOrd="0" presId="urn:microsoft.com/office/officeart/2005/8/layout/target1"/>
    <dgm:cxn modelId="{1AB9DF72-43DE-495D-9C39-2C21FAA69868}" type="presParOf" srcId="{30330386-93DE-45F2-AE35-1F4233142276}" destId="{2DC40EF2-8D0C-4A49-A90F-C2B85DF8CCD5}" srcOrd="10" destOrd="0" presId="urn:microsoft.com/office/officeart/2005/8/layout/target1"/>
    <dgm:cxn modelId="{F0E44744-AECF-465A-9F52-38081504657D}" type="presParOf" srcId="{30330386-93DE-45F2-AE35-1F4233142276}" destId="{1DD8A338-50AA-4D9E-A84E-47E789EA934B}" srcOrd="11" destOrd="0" presId="urn:microsoft.com/office/officeart/2005/8/layout/target1"/>
    <dgm:cxn modelId="{10C906E2-E714-4258-8B69-D6C7A9DDFDBB}" type="presParOf" srcId="{30330386-93DE-45F2-AE35-1F4233142276}" destId="{C43B0BDC-0092-459E-9313-FB3E5FE038B4}" srcOrd="12" destOrd="0" presId="urn:microsoft.com/office/officeart/2005/8/layout/target1"/>
    <dgm:cxn modelId="{90FBF4E6-CCC9-4CC3-B444-5436F167D096}" type="presParOf" srcId="{30330386-93DE-45F2-AE35-1F4233142276}" destId="{F8729156-6658-437B-BD13-E0AAC2EBDD9B}" srcOrd="13" destOrd="0" presId="urn:microsoft.com/office/officeart/2005/8/layout/target1"/>
    <dgm:cxn modelId="{733F3559-6029-4F2E-B7DE-AF6310E08764}" type="presParOf" srcId="{30330386-93DE-45F2-AE35-1F4233142276}" destId="{4663B582-FB39-4A66-918C-2F8EDAB106C5}" srcOrd="14" destOrd="0" presId="urn:microsoft.com/office/officeart/2005/8/layout/target1"/>
    <dgm:cxn modelId="{9172FC20-FE84-4A98-87F3-7DA368AFE5B8}" type="presParOf" srcId="{30330386-93DE-45F2-AE35-1F4233142276}" destId="{5ACA0A05-A31C-4DFF-9A7B-15E221532F21}" srcOrd="15" destOrd="0" presId="urn:microsoft.com/office/officeart/2005/8/layout/target1"/>
    <dgm:cxn modelId="{48D08E25-A55B-492E-B8D7-C117D2A12230}" type="presParOf" srcId="{30330386-93DE-45F2-AE35-1F4233142276}" destId="{2A57643E-E124-425B-BA09-D5809CBD9F4A}" srcOrd="16" destOrd="0" presId="urn:microsoft.com/office/officeart/2005/8/layout/target1"/>
    <dgm:cxn modelId="{6ACD36F9-964C-4FC2-8444-84F01B888B7C}" type="presParOf" srcId="{30330386-93DE-45F2-AE35-1F4233142276}" destId="{ADECA683-60A5-4F4E-AD1C-7DF0ABB4BA0F}" srcOrd="17" destOrd="0" presId="urn:microsoft.com/office/officeart/2005/8/layout/target1"/>
    <dgm:cxn modelId="{3DBF1756-E10F-4C6B-B394-1822321CC7C9}" type="presParOf" srcId="{30330386-93DE-45F2-AE35-1F4233142276}" destId="{2272C825-1AB1-4F1E-AF3C-824B290A2546}" srcOrd="18" destOrd="0" presId="urn:microsoft.com/office/officeart/2005/8/layout/target1"/>
    <dgm:cxn modelId="{B39640E8-C5BD-4D7F-AB55-55F5868B5921}" type="presParOf" srcId="{30330386-93DE-45F2-AE35-1F4233142276}" destId="{8817D87D-8AA1-4A9F-A3CD-756D40973142}" srcOrd="19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82FB55C7-476A-4C4F-AEA4-336880E8EC75}" type="doc">
      <dgm:prSet loTypeId="urn:microsoft.com/office/officeart/2005/8/layout/hProcess9" loCatId="process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71E2206F-78A9-4D37-9B72-BCC475BB5240}">
      <dgm:prSet custT="1"/>
      <dgm:spPr/>
      <dgm:t>
        <a:bodyPr/>
        <a:lstStyle/>
        <a:p>
          <a:r>
            <a:rPr lang="en-GB" sz="4000" b="1" dirty="0">
              <a:latin typeface="Times New Roman" panose="02020603050405020304" pitchFamily="18" charset="0"/>
              <a:cs typeface="Times New Roman" panose="02020603050405020304" pitchFamily="18" charset="0"/>
            </a:rPr>
            <a:t>Who’s This For?</a:t>
          </a:r>
          <a:endParaRPr lang="en-US" sz="4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5A7768A-61BB-43FD-9A76-7C9138C1F25D}" type="parTrans" cxnId="{7640AFEC-2C32-445D-8A2E-08F36891BD53}">
      <dgm:prSet/>
      <dgm:spPr/>
      <dgm:t>
        <a:bodyPr/>
        <a:lstStyle/>
        <a:p>
          <a:endParaRPr lang="en-US"/>
        </a:p>
      </dgm:t>
    </dgm:pt>
    <dgm:pt modelId="{65D90109-20C0-48EF-87AD-F59CF10D133D}" type="sibTrans" cxnId="{7640AFEC-2C32-445D-8A2E-08F36891BD53}">
      <dgm:prSet/>
      <dgm:spPr/>
      <dgm:t>
        <a:bodyPr/>
        <a:lstStyle/>
        <a:p>
          <a:endParaRPr lang="en-US"/>
        </a:p>
      </dgm:t>
    </dgm:pt>
    <dgm:pt modelId="{8001C3D1-2B6E-451D-AB74-00761A668758}" type="pres">
      <dgm:prSet presAssocID="{82FB55C7-476A-4C4F-AEA4-336880E8EC75}" presName="CompostProcess" presStyleCnt="0">
        <dgm:presLayoutVars>
          <dgm:dir/>
          <dgm:resizeHandles val="exact"/>
        </dgm:presLayoutVars>
      </dgm:prSet>
      <dgm:spPr/>
    </dgm:pt>
    <dgm:pt modelId="{90F4EA46-3EC6-48C4-B54C-EE45847B3224}" type="pres">
      <dgm:prSet presAssocID="{82FB55C7-476A-4C4F-AEA4-336880E8EC75}" presName="arrow" presStyleLbl="bgShp" presStyleIdx="0" presStyleCnt="1"/>
      <dgm:spPr/>
    </dgm:pt>
    <dgm:pt modelId="{987A8D14-52FC-4CFE-9154-1EB834617A56}" type="pres">
      <dgm:prSet presAssocID="{82FB55C7-476A-4C4F-AEA4-336880E8EC75}" presName="linearProcess" presStyleCnt="0"/>
      <dgm:spPr/>
    </dgm:pt>
    <dgm:pt modelId="{02923DFA-EF31-4E96-8052-FF41DC8C39F6}" type="pres">
      <dgm:prSet presAssocID="{71E2206F-78A9-4D37-9B72-BCC475BB5240}" presName="textNode" presStyleLbl="node1" presStyleIdx="0" presStyleCnt="1" custScaleY="139302">
        <dgm:presLayoutVars>
          <dgm:bulletEnabled val="1"/>
        </dgm:presLayoutVars>
      </dgm:prSet>
      <dgm:spPr/>
    </dgm:pt>
  </dgm:ptLst>
  <dgm:cxnLst>
    <dgm:cxn modelId="{22DB841A-1C26-4B38-B026-36E8AE143E79}" type="presOf" srcId="{82FB55C7-476A-4C4F-AEA4-336880E8EC75}" destId="{8001C3D1-2B6E-451D-AB74-00761A668758}" srcOrd="0" destOrd="0" presId="urn:microsoft.com/office/officeart/2005/8/layout/hProcess9"/>
    <dgm:cxn modelId="{10A807AE-8A3F-416B-99BB-16FBF8C813B8}" type="presOf" srcId="{71E2206F-78A9-4D37-9B72-BCC475BB5240}" destId="{02923DFA-EF31-4E96-8052-FF41DC8C39F6}" srcOrd="0" destOrd="0" presId="urn:microsoft.com/office/officeart/2005/8/layout/hProcess9"/>
    <dgm:cxn modelId="{7640AFEC-2C32-445D-8A2E-08F36891BD53}" srcId="{82FB55C7-476A-4C4F-AEA4-336880E8EC75}" destId="{71E2206F-78A9-4D37-9B72-BCC475BB5240}" srcOrd="0" destOrd="0" parTransId="{D5A7768A-61BB-43FD-9A76-7C9138C1F25D}" sibTransId="{65D90109-20C0-48EF-87AD-F59CF10D133D}"/>
    <dgm:cxn modelId="{B1C30979-E7E6-4372-B899-BB07B07EC2DB}" type="presParOf" srcId="{8001C3D1-2B6E-451D-AB74-00761A668758}" destId="{90F4EA46-3EC6-48C4-B54C-EE45847B3224}" srcOrd="0" destOrd="0" presId="urn:microsoft.com/office/officeart/2005/8/layout/hProcess9"/>
    <dgm:cxn modelId="{C9425F2D-21EF-468E-A804-63A8C7195736}" type="presParOf" srcId="{8001C3D1-2B6E-451D-AB74-00761A668758}" destId="{987A8D14-52FC-4CFE-9154-1EB834617A56}" srcOrd="1" destOrd="0" presId="urn:microsoft.com/office/officeart/2005/8/layout/hProcess9"/>
    <dgm:cxn modelId="{A850C2AE-FC77-482C-B6F6-3AC4309B9C79}" type="presParOf" srcId="{987A8D14-52FC-4CFE-9154-1EB834617A56}" destId="{02923DFA-EF31-4E96-8052-FF41DC8C39F6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5A05B6-A137-431A-AD4A-6F9CA7636479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98CAB7-099B-489D-8D5D-173BB8599B28}">
      <dgm:prSet/>
      <dgm:spPr/>
      <dgm:t>
        <a:bodyPr/>
        <a:lstStyle/>
        <a:p>
          <a:r>
            <a:rPr lang="en-US" dirty="0"/>
            <a:t>Capstone Project | 2025</a:t>
          </a:r>
        </a:p>
        <a:p>
          <a:r>
            <a:rPr lang="en-US" dirty="0"/>
            <a:t>⚔️Model Kombat</a:t>
          </a:r>
        </a:p>
      </dgm:t>
    </dgm:pt>
    <dgm:pt modelId="{2454EB0F-3F4F-415B-AE42-969AE8A41FC6}" type="parTrans" cxnId="{D67C9645-AB3F-44D8-8E7F-BEC1BABFC3AF}">
      <dgm:prSet/>
      <dgm:spPr/>
      <dgm:t>
        <a:bodyPr/>
        <a:lstStyle/>
        <a:p>
          <a:endParaRPr lang="en-US"/>
        </a:p>
      </dgm:t>
    </dgm:pt>
    <dgm:pt modelId="{679484FC-B95F-4FC2-A55F-3D86CEDAC7B9}" type="sibTrans" cxnId="{D67C9645-AB3F-44D8-8E7F-BEC1BABFC3AF}">
      <dgm:prSet/>
      <dgm:spPr/>
      <dgm:t>
        <a:bodyPr/>
        <a:lstStyle/>
        <a:p>
          <a:endParaRPr lang="en-US"/>
        </a:p>
      </dgm:t>
    </dgm:pt>
    <dgm:pt modelId="{51AD6903-3DB6-4EFD-A0D4-9EEFA549AB3F}">
      <dgm:prSet/>
      <dgm:spPr/>
      <dgm:t>
        <a:bodyPr/>
        <a:lstStyle/>
        <a:p>
          <a:endParaRPr lang="en-US" dirty="0"/>
        </a:p>
      </dgm:t>
    </dgm:pt>
    <dgm:pt modelId="{5A24C2B6-E60A-4B61-B00D-EE1A38CE6C2B}" type="parTrans" cxnId="{AEA6852A-9642-4542-BEE4-E543CF8DC764}">
      <dgm:prSet/>
      <dgm:spPr/>
      <dgm:t>
        <a:bodyPr/>
        <a:lstStyle/>
        <a:p>
          <a:endParaRPr lang="en-US"/>
        </a:p>
      </dgm:t>
    </dgm:pt>
    <dgm:pt modelId="{7AE907FF-D2BB-4D50-905A-2AF639789C33}" type="sibTrans" cxnId="{AEA6852A-9642-4542-BEE4-E543CF8DC764}">
      <dgm:prSet/>
      <dgm:spPr/>
      <dgm:t>
        <a:bodyPr/>
        <a:lstStyle/>
        <a:p>
          <a:endParaRPr lang="en-US"/>
        </a:p>
      </dgm:t>
    </dgm:pt>
    <dgm:pt modelId="{C587D966-C6BD-4F16-AA0C-AF9F2B159C79}" type="pres">
      <dgm:prSet presAssocID="{365A05B6-A137-431A-AD4A-6F9CA7636479}" presName="Name0" presStyleCnt="0">
        <dgm:presLayoutVars>
          <dgm:dir/>
          <dgm:resizeHandles val="exact"/>
        </dgm:presLayoutVars>
      </dgm:prSet>
      <dgm:spPr/>
    </dgm:pt>
    <dgm:pt modelId="{02434F1B-2B2A-4601-9EC0-E23B855209CF}" type="pres">
      <dgm:prSet presAssocID="{365A05B6-A137-431A-AD4A-6F9CA7636479}" presName="arrow" presStyleLbl="bgShp" presStyleIdx="0" presStyleCnt="1"/>
      <dgm:spPr>
        <a:solidFill>
          <a:schemeClr val="accent3">
            <a:lumMod val="60000"/>
            <a:lumOff val="40000"/>
          </a:schemeClr>
        </a:solidFill>
      </dgm:spPr>
    </dgm:pt>
    <dgm:pt modelId="{398509CF-8B46-488D-ABC2-76F6CAE6713A}" type="pres">
      <dgm:prSet presAssocID="{365A05B6-A137-431A-AD4A-6F9CA7636479}" presName="points" presStyleCnt="0"/>
      <dgm:spPr/>
    </dgm:pt>
    <dgm:pt modelId="{EFBFDDAD-8D9B-41B6-B5FB-E27F61EEC4D7}" type="pres">
      <dgm:prSet presAssocID="{DE98CAB7-099B-489D-8D5D-173BB8599B28}" presName="compositeA" presStyleCnt="0"/>
      <dgm:spPr/>
    </dgm:pt>
    <dgm:pt modelId="{55D53B3D-4059-43FB-B6F5-77E2B76136A0}" type="pres">
      <dgm:prSet presAssocID="{DE98CAB7-099B-489D-8D5D-173BB8599B28}" presName="textA" presStyleLbl="revTx" presStyleIdx="0" presStyleCnt="2">
        <dgm:presLayoutVars>
          <dgm:bulletEnabled val="1"/>
        </dgm:presLayoutVars>
      </dgm:prSet>
      <dgm:spPr/>
    </dgm:pt>
    <dgm:pt modelId="{4467BA33-7C07-4DAD-869C-6A15EF0B9807}" type="pres">
      <dgm:prSet presAssocID="{DE98CAB7-099B-489D-8D5D-173BB8599B28}" presName="circleA" presStyleLbl="node1" presStyleIdx="0" presStyleCnt="2"/>
      <dgm:spPr>
        <a:solidFill>
          <a:schemeClr val="accent3">
            <a:lumMod val="50000"/>
          </a:schemeClr>
        </a:solidFill>
      </dgm:spPr>
    </dgm:pt>
    <dgm:pt modelId="{A4A6A4A8-831E-42D3-A2BC-C86C2FC5CBD5}" type="pres">
      <dgm:prSet presAssocID="{DE98CAB7-099B-489D-8D5D-173BB8599B28}" presName="spaceA" presStyleCnt="0"/>
      <dgm:spPr/>
    </dgm:pt>
    <dgm:pt modelId="{3434F33E-FBFB-4FCB-94A6-6841C179FC64}" type="pres">
      <dgm:prSet presAssocID="{679484FC-B95F-4FC2-A55F-3D86CEDAC7B9}" presName="space" presStyleCnt="0"/>
      <dgm:spPr/>
    </dgm:pt>
    <dgm:pt modelId="{E2D16BA3-B990-44BD-AC86-26527C721B1A}" type="pres">
      <dgm:prSet presAssocID="{51AD6903-3DB6-4EFD-A0D4-9EEFA549AB3F}" presName="compositeB" presStyleCnt="0"/>
      <dgm:spPr/>
    </dgm:pt>
    <dgm:pt modelId="{B939C599-1763-4438-900E-D37330C3FC99}" type="pres">
      <dgm:prSet presAssocID="{51AD6903-3DB6-4EFD-A0D4-9EEFA549AB3F}" presName="textB" presStyleLbl="revTx" presStyleIdx="1" presStyleCnt="2">
        <dgm:presLayoutVars>
          <dgm:bulletEnabled val="1"/>
        </dgm:presLayoutVars>
      </dgm:prSet>
      <dgm:spPr/>
    </dgm:pt>
    <dgm:pt modelId="{6317EA4B-FAA5-40BF-9751-BF8D22222B8F}" type="pres">
      <dgm:prSet presAssocID="{51AD6903-3DB6-4EFD-A0D4-9EEFA549AB3F}" presName="circleB" presStyleLbl="node1" presStyleIdx="1" presStyleCnt="2"/>
      <dgm:spPr>
        <a:solidFill>
          <a:schemeClr val="accent3">
            <a:lumMod val="50000"/>
          </a:schemeClr>
        </a:solidFill>
      </dgm:spPr>
    </dgm:pt>
    <dgm:pt modelId="{A5F3CC68-7A9F-427E-8029-DC6F0E22D2E5}" type="pres">
      <dgm:prSet presAssocID="{51AD6903-3DB6-4EFD-A0D4-9EEFA549AB3F}" presName="spaceB" presStyleCnt="0"/>
      <dgm:spPr/>
    </dgm:pt>
  </dgm:ptLst>
  <dgm:cxnLst>
    <dgm:cxn modelId="{8C78250D-8279-4EB9-8799-A91B4C74BD97}" type="presOf" srcId="{DE98CAB7-099B-489D-8D5D-173BB8599B28}" destId="{55D53B3D-4059-43FB-B6F5-77E2B76136A0}" srcOrd="0" destOrd="0" presId="urn:microsoft.com/office/officeart/2005/8/layout/hProcess11"/>
    <dgm:cxn modelId="{67565214-E51C-4559-96CA-89A432C148DB}" type="presOf" srcId="{365A05B6-A137-431A-AD4A-6F9CA7636479}" destId="{C587D966-C6BD-4F16-AA0C-AF9F2B159C79}" srcOrd="0" destOrd="0" presId="urn:microsoft.com/office/officeart/2005/8/layout/hProcess11"/>
    <dgm:cxn modelId="{AEA6852A-9642-4542-BEE4-E543CF8DC764}" srcId="{365A05B6-A137-431A-AD4A-6F9CA7636479}" destId="{51AD6903-3DB6-4EFD-A0D4-9EEFA549AB3F}" srcOrd="1" destOrd="0" parTransId="{5A24C2B6-E60A-4B61-B00D-EE1A38CE6C2B}" sibTransId="{7AE907FF-D2BB-4D50-905A-2AF639789C33}"/>
    <dgm:cxn modelId="{D67C9645-AB3F-44D8-8E7F-BEC1BABFC3AF}" srcId="{365A05B6-A137-431A-AD4A-6F9CA7636479}" destId="{DE98CAB7-099B-489D-8D5D-173BB8599B28}" srcOrd="0" destOrd="0" parTransId="{2454EB0F-3F4F-415B-AE42-969AE8A41FC6}" sibTransId="{679484FC-B95F-4FC2-A55F-3D86CEDAC7B9}"/>
    <dgm:cxn modelId="{C54C044B-29B4-42B5-8D22-3AC832B6268C}" type="presOf" srcId="{51AD6903-3DB6-4EFD-A0D4-9EEFA549AB3F}" destId="{B939C599-1763-4438-900E-D37330C3FC99}" srcOrd="0" destOrd="0" presId="urn:microsoft.com/office/officeart/2005/8/layout/hProcess11"/>
    <dgm:cxn modelId="{666016B7-05FF-4842-AC23-5BF2D4EC6B95}" type="presParOf" srcId="{C587D966-C6BD-4F16-AA0C-AF9F2B159C79}" destId="{02434F1B-2B2A-4601-9EC0-E23B855209CF}" srcOrd="0" destOrd="0" presId="urn:microsoft.com/office/officeart/2005/8/layout/hProcess11"/>
    <dgm:cxn modelId="{2C0A6C0D-6A64-4193-9F7D-9382F8D52CF8}" type="presParOf" srcId="{C587D966-C6BD-4F16-AA0C-AF9F2B159C79}" destId="{398509CF-8B46-488D-ABC2-76F6CAE6713A}" srcOrd="1" destOrd="0" presId="urn:microsoft.com/office/officeart/2005/8/layout/hProcess11"/>
    <dgm:cxn modelId="{29285FA5-6986-4068-92E6-4CD063676D7B}" type="presParOf" srcId="{398509CF-8B46-488D-ABC2-76F6CAE6713A}" destId="{EFBFDDAD-8D9B-41B6-B5FB-E27F61EEC4D7}" srcOrd="0" destOrd="0" presId="urn:microsoft.com/office/officeart/2005/8/layout/hProcess11"/>
    <dgm:cxn modelId="{509B5A08-50C5-4ED5-BFF2-DF0799319A9A}" type="presParOf" srcId="{EFBFDDAD-8D9B-41B6-B5FB-E27F61EEC4D7}" destId="{55D53B3D-4059-43FB-B6F5-77E2B76136A0}" srcOrd="0" destOrd="0" presId="urn:microsoft.com/office/officeart/2005/8/layout/hProcess11"/>
    <dgm:cxn modelId="{354C117F-4CE7-4161-9719-2EEF1B9F1249}" type="presParOf" srcId="{EFBFDDAD-8D9B-41B6-B5FB-E27F61EEC4D7}" destId="{4467BA33-7C07-4DAD-869C-6A15EF0B9807}" srcOrd="1" destOrd="0" presId="urn:microsoft.com/office/officeart/2005/8/layout/hProcess11"/>
    <dgm:cxn modelId="{7130C15B-C499-4759-A667-E7C6939E7C4B}" type="presParOf" srcId="{EFBFDDAD-8D9B-41B6-B5FB-E27F61EEC4D7}" destId="{A4A6A4A8-831E-42D3-A2BC-C86C2FC5CBD5}" srcOrd="2" destOrd="0" presId="urn:microsoft.com/office/officeart/2005/8/layout/hProcess11"/>
    <dgm:cxn modelId="{107F676A-6C4C-476E-BB1D-23DCAC35F9A3}" type="presParOf" srcId="{398509CF-8B46-488D-ABC2-76F6CAE6713A}" destId="{3434F33E-FBFB-4FCB-94A6-6841C179FC64}" srcOrd="1" destOrd="0" presId="urn:microsoft.com/office/officeart/2005/8/layout/hProcess11"/>
    <dgm:cxn modelId="{44061E6D-B0F1-4CCB-B049-C26E25FE30CD}" type="presParOf" srcId="{398509CF-8B46-488D-ABC2-76F6CAE6713A}" destId="{E2D16BA3-B990-44BD-AC86-26527C721B1A}" srcOrd="2" destOrd="0" presId="urn:microsoft.com/office/officeart/2005/8/layout/hProcess11"/>
    <dgm:cxn modelId="{DCDE7419-04D3-4E6C-A240-9AC7713260EC}" type="presParOf" srcId="{E2D16BA3-B990-44BD-AC86-26527C721B1A}" destId="{B939C599-1763-4438-900E-D37330C3FC99}" srcOrd="0" destOrd="0" presId="urn:microsoft.com/office/officeart/2005/8/layout/hProcess11"/>
    <dgm:cxn modelId="{E80E6B22-D6E8-4A73-8A06-81824F50A84E}" type="presParOf" srcId="{E2D16BA3-B990-44BD-AC86-26527C721B1A}" destId="{6317EA4B-FAA5-40BF-9751-BF8D22222B8F}" srcOrd="1" destOrd="0" presId="urn:microsoft.com/office/officeart/2005/8/layout/hProcess11"/>
    <dgm:cxn modelId="{0845FBC3-2E46-43F2-A03D-BC806DA28BA5}" type="presParOf" srcId="{E2D16BA3-B990-44BD-AC86-26527C721B1A}" destId="{A5F3CC68-7A9F-427E-8029-DC6F0E22D2E5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D89AB3EA-890A-4725-AEBD-4820A7807ACE}" type="doc">
      <dgm:prSet loTypeId="urn:microsoft.com/office/officeart/2005/8/layout/venn1" loCatId="relationship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28EEAB0F-F5B8-488E-ACAE-F4B04E89156C}">
      <dgm:prSet custT="1"/>
      <dgm:spPr/>
      <dgm:t>
        <a:bodyPr/>
        <a:lstStyle/>
        <a:p>
          <a:r>
            <a:rPr lang="en-GB" sz="4000" b="1" dirty="0">
              <a:latin typeface="Times New Roman" panose="02020603050405020304" pitchFamily="18" charset="0"/>
              <a:cs typeface="Times New Roman" panose="02020603050405020304" pitchFamily="18" charset="0"/>
            </a:rPr>
            <a:t>THANK YOU !</a:t>
          </a:r>
          <a:endParaRPr lang="en-US" sz="4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513B37D-ADE7-440C-91B1-294FD1C956E9}" type="parTrans" cxnId="{44681A3B-A390-4406-B913-AF57F6F0122A}">
      <dgm:prSet/>
      <dgm:spPr/>
      <dgm:t>
        <a:bodyPr/>
        <a:lstStyle/>
        <a:p>
          <a:endParaRPr lang="en-US"/>
        </a:p>
      </dgm:t>
    </dgm:pt>
    <dgm:pt modelId="{4925EAA7-EF28-49D9-88A2-5FEF8E5685D8}" type="sibTrans" cxnId="{44681A3B-A390-4406-B913-AF57F6F0122A}">
      <dgm:prSet/>
      <dgm:spPr/>
      <dgm:t>
        <a:bodyPr/>
        <a:lstStyle/>
        <a:p>
          <a:endParaRPr lang="en-US"/>
        </a:p>
      </dgm:t>
    </dgm:pt>
    <dgm:pt modelId="{C4A007CB-26D1-4334-B2D2-EDE153BCBAB9}">
      <dgm:prSet/>
      <dgm:spPr/>
      <dgm:t>
        <a:bodyPr/>
        <a:lstStyle/>
        <a:p>
          <a:r>
            <a:rPr lang="en-GB" dirty="0">
              <a:latin typeface="Times New Roman" panose="02020603050405020304" pitchFamily="18" charset="0"/>
              <a:cs typeface="Times New Roman" panose="02020603050405020304" pitchFamily="18" charset="0"/>
            </a:rPr>
            <a:t>Presented By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  <a:r>
            <a:rPr lang="en-GB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b="1" dirty="0">
              <a:latin typeface="Times New Roman" panose="02020603050405020304" pitchFamily="18" charset="0"/>
              <a:cs typeface="Times New Roman" panose="02020603050405020304" pitchFamily="18" charset="0"/>
            </a:rPr>
            <a:t>Model    Kombat</a:t>
          </a:r>
          <a:endParaRPr lang="en-US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D8FE5D3-D31A-48E4-B923-058724A51445}" type="parTrans" cxnId="{9114063C-6ED4-4F7B-83F0-8D709E376B04}">
      <dgm:prSet/>
      <dgm:spPr/>
      <dgm:t>
        <a:bodyPr/>
        <a:lstStyle/>
        <a:p>
          <a:endParaRPr lang="en-US"/>
        </a:p>
      </dgm:t>
    </dgm:pt>
    <dgm:pt modelId="{E1FA4D19-AF63-4DB8-8359-1D0165B0A3C6}" type="sibTrans" cxnId="{9114063C-6ED4-4F7B-83F0-8D709E376B04}">
      <dgm:prSet/>
      <dgm:spPr/>
      <dgm:t>
        <a:bodyPr/>
        <a:lstStyle/>
        <a:p>
          <a:endParaRPr lang="en-US"/>
        </a:p>
      </dgm:t>
    </dgm:pt>
    <dgm:pt modelId="{67A896CE-7938-4F57-9FF9-7F4B60BF2200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GitHub Repo: 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1"/>
            </a:rPr>
            <a:t>github.com/Rodgerdev/east-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1"/>
            </a:rPr>
            <a:t>africa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1"/>
            </a:rPr>
            <a:t>-fertilizer-project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9190A95-DA6A-4137-A5F6-A59CDF8FA729}" type="parTrans" cxnId="{CEBE4A9D-C36D-488C-8B5A-C941D9C84501}">
      <dgm:prSet/>
      <dgm:spPr/>
      <dgm:t>
        <a:bodyPr/>
        <a:lstStyle/>
        <a:p>
          <a:endParaRPr lang="en-US"/>
        </a:p>
      </dgm:t>
    </dgm:pt>
    <dgm:pt modelId="{8E9BADD4-6A05-49C7-BE54-4B3476252E93}" type="sibTrans" cxnId="{CEBE4A9D-C36D-488C-8B5A-C941D9C84501}">
      <dgm:prSet/>
      <dgm:spPr/>
      <dgm:t>
        <a:bodyPr/>
        <a:lstStyle/>
        <a:p>
          <a:endParaRPr lang="en-US"/>
        </a:p>
      </dgm:t>
    </dgm:pt>
    <dgm:pt modelId="{17AEE508-4C5D-466D-9AC0-AC88B8FBB5EC}" type="pres">
      <dgm:prSet presAssocID="{D89AB3EA-890A-4725-AEBD-4820A7807ACE}" presName="compositeShape" presStyleCnt="0">
        <dgm:presLayoutVars>
          <dgm:chMax val="7"/>
          <dgm:dir/>
          <dgm:resizeHandles val="exact"/>
        </dgm:presLayoutVars>
      </dgm:prSet>
      <dgm:spPr/>
    </dgm:pt>
    <dgm:pt modelId="{B6AE170F-9828-4796-BD7F-349A0745E3D3}" type="pres">
      <dgm:prSet presAssocID="{28EEAB0F-F5B8-488E-ACAE-F4B04E89156C}" presName="circ1" presStyleLbl="vennNode1" presStyleIdx="0" presStyleCnt="3" custScaleX="122549"/>
      <dgm:spPr/>
    </dgm:pt>
    <dgm:pt modelId="{6E340392-CC8F-4474-AE2B-9CB06283F1E4}" type="pres">
      <dgm:prSet presAssocID="{28EEAB0F-F5B8-488E-ACAE-F4B04E89156C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CF016E1-9C40-4DB6-B020-C66B6507DF96}" type="pres">
      <dgm:prSet presAssocID="{C4A007CB-26D1-4334-B2D2-EDE153BCBAB9}" presName="circ2" presStyleLbl="vennNode1" presStyleIdx="1" presStyleCnt="3"/>
      <dgm:spPr/>
    </dgm:pt>
    <dgm:pt modelId="{D3FDDBC1-8148-4AB2-A0F5-D4EE236FA265}" type="pres">
      <dgm:prSet presAssocID="{C4A007CB-26D1-4334-B2D2-EDE153BCBAB9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27982E7-55F1-4CBB-AECD-D44167C7C097}" type="pres">
      <dgm:prSet presAssocID="{67A896CE-7938-4F57-9FF9-7F4B60BF2200}" presName="circ3" presStyleLbl="vennNode1" presStyleIdx="2" presStyleCnt="3"/>
      <dgm:spPr/>
    </dgm:pt>
    <dgm:pt modelId="{2BDDF306-D8A3-4C8A-A969-93D05CAC79C3}" type="pres">
      <dgm:prSet presAssocID="{67A896CE-7938-4F57-9FF9-7F4B60BF2200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2D29F81A-D5DD-4E75-8C70-3F5F9CD2EB3E}" type="presOf" srcId="{67A896CE-7938-4F57-9FF9-7F4B60BF2200}" destId="{2BDDF306-D8A3-4C8A-A969-93D05CAC79C3}" srcOrd="1" destOrd="0" presId="urn:microsoft.com/office/officeart/2005/8/layout/venn1"/>
    <dgm:cxn modelId="{355FC839-F5BB-4740-BD1E-58810BCDBF74}" type="presOf" srcId="{28EEAB0F-F5B8-488E-ACAE-F4B04E89156C}" destId="{B6AE170F-9828-4796-BD7F-349A0745E3D3}" srcOrd="0" destOrd="0" presId="urn:microsoft.com/office/officeart/2005/8/layout/venn1"/>
    <dgm:cxn modelId="{44681A3B-A390-4406-B913-AF57F6F0122A}" srcId="{D89AB3EA-890A-4725-AEBD-4820A7807ACE}" destId="{28EEAB0F-F5B8-488E-ACAE-F4B04E89156C}" srcOrd="0" destOrd="0" parTransId="{9513B37D-ADE7-440C-91B1-294FD1C956E9}" sibTransId="{4925EAA7-EF28-49D9-88A2-5FEF8E5685D8}"/>
    <dgm:cxn modelId="{9114063C-6ED4-4F7B-83F0-8D709E376B04}" srcId="{D89AB3EA-890A-4725-AEBD-4820A7807ACE}" destId="{C4A007CB-26D1-4334-B2D2-EDE153BCBAB9}" srcOrd="1" destOrd="0" parTransId="{5D8FE5D3-D31A-48E4-B923-058724A51445}" sibTransId="{E1FA4D19-AF63-4DB8-8359-1D0165B0A3C6}"/>
    <dgm:cxn modelId="{78A7613E-05B9-4C51-967A-8C7F564CA580}" type="presOf" srcId="{28EEAB0F-F5B8-488E-ACAE-F4B04E89156C}" destId="{6E340392-CC8F-4474-AE2B-9CB06283F1E4}" srcOrd="1" destOrd="0" presId="urn:microsoft.com/office/officeart/2005/8/layout/venn1"/>
    <dgm:cxn modelId="{8DC5875E-8F96-4E49-B743-248D765D71B6}" type="presOf" srcId="{C4A007CB-26D1-4334-B2D2-EDE153BCBAB9}" destId="{9CF016E1-9C40-4DB6-B020-C66B6507DF96}" srcOrd="0" destOrd="0" presId="urn:microsoft.com/office/officeart/2005/8/layout/venn1"/>
    <dgm:cxn modelId="{BE8E7A45-2301-4614-90CA-457A9C142710}" type="presOf" srcId="{D89AB3EA-890A-4725-AEBD-4820A7807ACE}" destId="{17AEE508-4C5D-466D-9AC0-AC88B8FBB5EC}" srcOrd="0" destOrd="0" presId="urn:microsoft.com/office/officeart/2005/8/layout/venn1"/>
    <dgm:cxn modelId="{328FE29A-3F81-4A0A-A14E-9D8667F42DF5}" type="presOf" srcId="{C4A007CB-26D1-4334-B2D2-EDE153BCBAB9}" destId="{D3FDDBC1-8148-4AB2-A0F5-D4EE236FA265}" srcOrd="1" destOrd="0" presId="urn:microsoft.com/office/officeart/2005/8/layout/venn1"/>
    <dgm:cxn modelId="{CEBE4A9D-C36D-488C-8B5A-C941D9C84501}" srcId="{D89AB3EA-890A-4725-AEBD-4820A7807ACE}" destId="{67A896CE-7938-4F57-9FF9-7F4B60BF2200}" srcOrd="2" destOrd="0" parTransId="{A9190A95-DA6A-4137-A5F6-A59CDF8FA729}" sibTransId="{8E9BADD4-6A05-49C7-BE54-4B3476252E93}"/>
    <dgm:cxn modelId="{097E0AC2-6A6C-48E0-AD10-2C262CBB2CBE}" type="presOf" srcId="{67A896CE-7938-4F57-9FF9-7F4B60BF2200}" destId="{927982E7-55F1-4CBB-AECD-D44167C7C097}" srcOrd="0" destOrd="0" presId="urn:microsoft.com/office/officeart/2005/8/layout/venn1"/>
    <dgm:cxn modelId="{E3D65B31-4591-414B-96E7-B187DBBA36A0}" type="presParOf" srcId="{17AEE508-4C5D-466D-9AC0-AC88B8FBB5EC}" destId="{B6AE170F-9828-4796-BD7F-349A0745E3D3}" srcOrd="0" destOrd="0" presId="urn:microsoft.com/office/officeart/2005/8/layout/venn1"/>
    <dgm:cxn modelId="{6527EFEB-6309-454E-93F1-CA71320F1D0B}" type="presParOf" srcId="{17AEE508-4C5D-466D-9AC0-AC88B8FBB5EC}" destId="{6E340392-CC8F-4474-AE2B-9CB06283F1E4}" srcOrd="1" destOrd="0" presId="urn:microsoft.com/office/officeart/2005/8/layout/venn1"/>
    <dgm:cxn modelId="{F7D3F262-5720-434B-980C-FAE79DBF911F}" type="presParOf" srcId="{17AEE508-4C5D-466D-9AC0-AC88B8FBB5EC}" destId="{9CF016E1-9C40-4DB6-B020-C66B6507DF96}" srcOrd="2" destOrd="0" presId="urn:microsoft.com/office/officeart/2005/8/layout/venn1"/>
    <dgm:cxn modelId="{942FA01D-E904-41EB-BEE5-4971145D6B50}" type="presParOf" srcId="{17AEE508-4C5D-466D-9AC0-AC88B8FBB5EC}" destId="{D3FDDBC1-8148-4AB2-A0F5-D4EE236FA265}" srcOrd="3" destOrd="0" presId="urn:microsoft.com/office/officeart/2005/8/layout/venn1"/>
    <dgm:cxn modelId="{C5771C50-52A9-4D23-BC13-771BAE0528A6}" type="presParOf" srcId="{17AEE508-4C5D-466D-9AC0-AC88B8FBB5EC}" destId="{927982E7-55F1-4CBB-AECD-D44167C7C097}" srcOrd="4" destOrd="0" presId="urn:microsoft.com/office/officeart/2005/8/layout/venn1"/>
    <dgm:cxn modelId="{438BBC88-1A74-4179-895C-558502878E37}" type="presParOf" srcId="{17AEE508-4C5D-466D-9AC0-AC88B8FBB5EC}" destId="{2BDDF306-D8A3-4C8A-A969-93D05CAC79C3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8D30EB-8875-4F3B-B19E-D9C5BF7BAD40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5E908A-7E2E-4B5F-8E74-FDF4A9A7D287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GB" i="1" dirty="0">
              <a:latin typeface="+mn-lt"/>
              <a:cs typeface="Times New Roman" panose="02020603050405020304" pitchFamily="18" charset="0"/>
            </a:rPr>
            <a:t>MEET THE TEAM</a:t>
          </a:r>
          <a:endParaRPr lang="en-US" i="1" dirty="0">
            <a:latin typeface="+mn-lt"/>
            <a:cs typeface="Times New Roman" panose="02020603050405020304" pitchFamily="18" charset="0"/>
          </a:endParaRPr>
        </a:p>
      </dgm:t>
    </dgm:pt>
    <dgm:pt modelId="{6F8DEDF6-82A7-4CE8-986B-37DC19DDB964}" type="parTrans" cxnId="{0FE07F5B-6DE9-4A2A-912D-A63CA752537D}">
      <dgm:prSet/>
      <dgm:spPr/>
      <dgm:t>
        <a:bodyPr/>
        <a:lstStyle/>
        <a:p>
          <a:endParaRPr lang="en-US"/>
        </a:p>
      </dgm:t>
    </dgm:pt>
    <dgm:pt modelId="{228ED0EA-A483-4BDA-98F9-473F2983C011}" type="sibTrans" cxnId="{0FE07F5B-6DE9-4A2A-912D-A63CA752537D}">
      <dgm:prSet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endParaRPr lang="en-US"/>
        </a:p>
      </dgm:t>
    </dgm:pt>
    <dgm:pt modelId="{20C6C2AC-C34A-4C70-9E67-9D2AB2BA7037}">
      <dgm:prSet/>
      <dgm:spPr>
        <a:blipFill rotWithShape="0">
          <a:blip xmlns:r="http://schemas.openxmlformats.org/officeDocument/2006/relationships" r:embed="rId1"/>
          <a:srcRect/>
          <a:stretch>
            <a:fillRect t="-10000" b="-10000"/>
          </a:stretch>
        </a:blipFill>
      </dgm:spPr>
      <dgm:t>
        <a:bodyPr/>
        <a:lstStyle/>
        <a:p>
          <a:endParaRPr lang="en-US"/>
        </a:p>
      </dgm:t>
    </dgm:pt>
    <dgm:pt modelId="{E6C6FD55-DB1B-40ED-917D-2AE1673A3685}" type="parTrans" cxnId="{97A094BF-FB57-43E7-878A-795BC3FF433F}">
      <dgm:prSet/>
      <dgm:spPr/>
      <dgm:t>
        <a:bodyPr/>
        <a:lstStyle/>
        <a:p>
          <a:endParaRPr lang="en-US"/>
        </a:p>
      </dgm:t>
    </dgm:pt>
    <dgm:pt modelId="{145E5F07-F34A-4393-A41E-8D6FECBBCE83}" type="sibTrans" cxnId="{97A094BF-FB57-43E7-878A-795BC3FF433F}">
      <dgm:prSet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endParaRPr lang="en-US"/>
        </a:p>
      </dgm:t>
    </dgm:pt>
    <dgm:pt modelId="{2EE70408-1124-4BA7-8A04-6C5F272E2900}">
      <dgm:prSet/>
      <dgm:spPr>
        <a:blipFill rotWithShape="0">
          <a:blip xmlns:r="http://schemas.openxmlformats.org/officeDocument/2006/relationships" r:embed="rId2"/>
          <a:srcRect/>
          <a:stretch>
            <a:fillRect t="-3000" b="-3000"/>
          </a:stretch>
        </a:blipFill>
      </dgm:spPr>
      <dgm:t>
        <a:bodyPr/>
        <a:lstStyle/>
        <a:p>
          <a:endParaRPr lang="en-US"/>
        </a:p>
      </dgm:t>
    </dgm:pt>
    <dgm:pt modelId="{F941FC56-207C-46A4-900C-CDCD2F22D08B}" type="parTrans" cxnId="{9F784D75-CB9E-42D9-8830-6F12D0070DD3}">
      <dgm:prSet/>
      <dgm:spPr/>
      <dgm:t>
        <a:bodyPr/>
        <a:lstStyle/>
        <a:p>
          <a:endParaRPr lang="en-US"/>
        </a:p>
      </dgm:t>
    </dgm:pt>
    <dgm:pt modelId="{787D4D95-C861-4407-96A5-0027AFB0735B}" type="sibTrans" cxnId="{9F784D75-CB9E-42D9-8830-6F12D0070DD3}">
      <dgm:prSet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endParaRPr lang="en-US"/>
        </a:p>
      </dgm:t>
    </dgm:pt>
    <dgm:pt modelId="{2D656AF0-A96E-40AC-939D-DDA8E6FD88AD}">
      <dgm:prSet/>
      <dgm:spPr>
        <a:blipFill rotWithShape="0">
          <a:blip xmlns:r="http://schemas.openxmlformats.org/officeDocument/2006/relationships" r:embed="rId3"/>
          <a:srcRect/>
          <a:stretch>
            <a:fillRect l="-4000" r="-4000"/>
          </a:stretch>
        </a:blipFill>
      </dgm:spPr>
      <dgm:t>
        <a:bodyPr/>
        <a:lstStyle/>
        <a:p>
          <a:endParaRPr lang="en-US"/>
        </a:p>
      </dgm:t>
    </dgm:pt>
    <dgm:pt modelId="{1DDD9C2E-DA5B-4E7A-B382-E4B158B48E7A}" type="parTrans" cxnId="{336933C6-AF1A-4195-8782-772796A91DF0}">
      <dgm:prSet/>
      <dgm:spPr/>
      <dgm:t>
        <a:bodyPr/>
        <a:lstStyle/>
        <a:p>
          <a:endParaRPr lang="en-US"/>
        </a:p>
      </dgm:t>
    </dgm:pt>
    <dgm:pt modelId="{34AED4EA-A012-44FD-93FE-0FE84FD5BCD3}" type="sibTrans" cxnId="{336933C6-AF1A-4195-8782-772796A91DF0}">
      <dgm:prSet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endParaRPr lang="en-US"/>
        </a:p>
      </dgm:t>
    </dgm:pt>
    <dgm:pt modelId="{ABCCEFB8-4B49-4BF8-A7E7-DDB2099BBAA2}">
      <dgm:prSet/>
      <dgm:spPr>
        <a:blipFill rotWithShape="0">
          <a:blip xmlns:r="http://schemas.openxmlformats.org/officeDocument/2006/relationships" r:embed="rId4"/>
          <a:srcRect/>
          <a:stretch>
            <a:fillRect t="-5000" b="-5000"/>
          </a:stretch>
        </a:blipFill>
      </dgm:spPr>
      <dgm:t>
        <a:bodyPr/>
        <a:lstStyle/>
        <a:p>
          <a:endParaRPr lang="en-US"/>
        </a:p>
      </dgm:t>
    </dgm:pt>
    <dgm:pt modelId="{A0AF94F4-97DE-4A38-8A76-30C993B2A759}" type="parTrans" cxnId="{B1F00856-807C-42D7-97BB-D411A1DE576D}">
      <dgm:prSet/>
      <dgm:spPr/>
      <dgm:t>
        <a:bodyPr/>
        <a:lstStyle/>
        <a:p>
          <a:endParaRPr lang="en-US"/>
        </a:p>
      </dgm:t>
    </dgm:pt>
    <dgm:pt modelId="{570363E5-F19A-4574-8AA2-7597C3CA3805}" type="sibTrans" cxnId="{B1F00856-807C-42D7-97BB-D411A1DE576D}">
      <dgm:prSet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endParaRPr lang="en-US"/>
        </a:p>
      </dgm:t>
    </dgm:pt>
    <dgm:pt modelId="{F4F93593-0754-4CB9-9546-9CBA5CBFB208}">
      <dgm:prSet/>
      <dgm:spPr>
        <a:blipFill rotWithShape="0">
          <a:blip xmlns:r="http://schemas.openxmlformats.org/officeDocument/2006/relationships" r:embed="rId5"/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F3F66EE-C4CF-4EAD-AD83-1228876BFC3B}" type="parTrans" cxnId="{ED2DB407-40F9-47AE-8F74-20B826C38693}">
      <dgm:prSet/>
      <dgm:spPr/>
      <dgm:t>
        <a:bodyPr/>
        <a:lstStyle/>
        <a:p>
          <a:endParaRPr lang="en-US"/>
        </a:p>
      </dgm:t>
    </dgm:pt>
    <dgm:pt modelId="{8990A567-D896-4E4B-90D5-F2DC8FA53B38}" type="sibTrans" cxnId="{ED2DB407-40F9-47AE-8F74-20B826C38693}">
      <dgm:prSet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endParaRPr lang="en-US"/>
        </a:p>
      </dgm:t>
    </dgm:pt>
    <dgm:pt modelId="{9970EDA8-8DFD-46F3-B8E2-60B866484BB9}">
      <dgm:prSet/>
      <dgm:spPr>
        <a:blipFill rotWithShape="0">
          <a:blip xmlns:r="http://schemas.openxmlformats.org/officeDocument/2006/relationships" r:embed="rId6"/>
          <a:srcRect/>
          <a:stretch>
            <a:fillRect t="-10000" b="-10000"/>
          </a:stretch>
        </a:blipFill>
      </dgm:spPr>
      <dgm:t>
        <a:bodyPr/>
        <a:lstStyle/>
        <a:p>
          <a:endParaRPr lang="en-US" dirty="0"/>
        </a:p>
      </dgm:t>
    </dgm:pt>
    <dgm:pt modelId="{4DA2AEAE-B01C-4617-8DE0-029CADA0F018}" type="parTrans" cxnId="{A8FC32F6-A926-4C27-9F3D-6DD39025F444}">
      <dgm:prSet/>
      <dgm:spPr/>
      <dgm:t>
        <a:bodyPr/>
        <a:lstStyle/>
        <a:p>
          <a:endParaRPr lang="en-US"/>
        </a:p>
      </dgm:t>
    </dgm:pt>
    <dgm:pt modelId="{F213C91B-00F0-4189-B308-A7766D5D9AC5}" type="sibTrans" cxnId="{A8FC32F6-A926-4C27-9F3D-6DD39025F444}">
      <dgm:prSet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endParaRPr lang="en-US"/>
        </a:p>
      </dgm:t>
    </dgm:pt>
    <dgm:pt modelId="{36DD0503-7AC4-4D4D-8CD8-7AC7B43645DB}" type="pres">
      <dgm:prSet presAssocID="{E28D30EB-8875-4F3B-B19E-D9C5BF7BAD40}" presName="cycle" presStyleCnt="0">
        <dgm:presLayoutVars>
          <dgm:dir/>
          <dgm:resizeHandles val="exact"/>
        </dgm:presLayoutVars>
      </dgm:prSet>
      <dgm:spPr/>
    </dgm:pt>
    <dgm:pt modelId="{B080ED7B-0A7B-47DB-891A-294DD5CCDEC5}" type="pres">
      <dgm:prSet presAssocID="{20C6C2AC-C34A-4C70-9E67-9D2AB2BA7037}" presName="node" presStyleLbl="node1" presStyleIdx="0" presStyleCnt="7" custRadScaleRad="99536" custRadScaleInc="16134">
        <dgm:presLayoutVars>
          <dgm:bulletEnabled val="1"/>
        </dgm:presLayoutVars>
      </dgm:prSet>
      <dgm:spPr/>
    </dgm:pt>
    <dgm:pt modelId="{25E6E252-DF13-4E1D-925C-3BC5F185EABE}" type="pres">
      <dgm:prSet presAssocID="{145E5F07-F34A-4393-A41E-8D6FECBBCE83}" presName="sibTrans" presStyleLbl="sibTrans2D1" presStyleIdx="0" presStyleCnt="7"/>
      <dgm:spPr/>
    </dgm:pt>
    <dgm:pt modelId="{F2208085-2FCF-4215-9C68-411CDEBEEAFD}" type="pres">
      <dgm:prSet presAssocID="{145E5F07-F34A-4393-A41E-8D6FECBBCE83}" presName="connectorText" presStyleLbl="sibTrans2D1" presStyleIdx="0" presStyleCnt="7"/>
      <dgm:spPr/>
    </dgm:pt>
    <dgm:pt modelId="{1B832F90-2D30-48B8-A49F-2EA0072088B3}" type="pres">
      <dgm:prSet presAssocID="{2EE70408-1124-4BA7-8A04-6C5F272E2900}" presName="node" presStyleLbl="node1" presStyleIdx="1" presStyleCnt="7" custRadScaleRad="106956" custRadScaleInc="37543">
        <dgm:presLayoutVars>
          <dgm:bulletEnabled val="1"/>
        </dgm:presLayoutVars>
      </dgm:prSet>
      <dgm:spPr/>
    </dgm:pt>
    <dgm:pt modelId="{207B4F8C-73FD-4E46-8433-469D098053AE}" type="pres">
      <dgm:prSet presAssocID="{787D4D95-C861-4407-96A5-0027AFB0735B}" presName="sibTrans" presStyleLbl="sibTrans2D1" presStyleIdx="1" presStyleCnt="7"/>
      <dgm:spPr/>
    </dgm:pt>
    <dgm:pt modelId="{DAE8AA38-7250-40B2-9118-7EEE6C2D9E13}" type="pres">
      <dgm:prSet presAssocID="{787D4D95-C861-4407-96A5-0027AFB0735B}" presName="connectorText" presStyleLbl="sibTrans2D1" presStyleIdx="1" presStyleCnt="7"/>
      <dgm:spPr/>
    </dgm:pt>
    <dgm:pt modelId="{573AA85A-8B24-422E-9C31-4DD7A228650B}" type="pres">
      <dgm:prSet presAssocID="{2D656AF0-A96E-40AC-939D-DDA8E6FD88AD}" presName="node" presStyleLbl="node1" presStyleIdx="2" presStyleCnt="7" custScaleY="118748" custRadScaleRad="23683" custRadScaleInc="583529">
        <dgm:presLayoutVars>
          <dgm:bulletEnabled val="1"/>
        </dgm:presLayoutVars>
      </dgm:prSet>
      <dgm:spPr/>
    </dgm:pt>
    <dgm:pt modelId="{0F1EFDE6-C6EE-4A78-B161-71C73731708C}" type="pres">
      <dgm:prSet presAssocID="{34AED4EA-A012-44FD-93FE-0FE84FD5BCD3}" presName="sibTrans" presStyleLbl="sibTrans2D1" presStyleIdx="2" presStyleCnt="7"/>
      <dgm:spPr/>
    </dgm:pt>
    <dgm:pt modelId="{B454244B-04FA-4B1E-A486-A4A0CDE53FCF}" type="pres">
      <dgm:prSet presAssocID="{34AED4EA-A012-44FD-93FE-0FE84FD5BCD3}" presName="connectorText" presStyleLbl="sibTrans2D1" presStyleIdx="2" presStyleCnt="7"/>
      <dgm:spPr/>
    </dgm:pt>
    <dgm:pt modelId="{43522812-0DFF-4AA7-B636-705F8DE79ECC}" type="pres">
      <dgm:prSet presAssocID="{ABCCEFB8-4B49-4BF8-A7E7-DDB2099BBAA2}" presName="node" presStyleLbl="node1" presStyleIdx="3" presStyleCnt="7" custRadScaleRad="118433" custRadScaleInc="-110681">
        <dgm:presLayoutVars>
          <dgm:bulletEnabled val="1"/>
        </dgm:presLayoutVars>
      </dgm:prSet>
      <dgm:spPr/>
    </dgm:pt>
    <dgm:pt modelId="{15FD269B-3333-41DE-9F16-FEAE93A5ACB6}" type="pres">
      <dgm:prSet presAssocID="{570363E5-F19A-4574-8AA2-7597C3CA3805}" presName="sibTrans" presStyleLbl="sibTrans2D1" presStyleIdx="3" presStyleCnt="7"/>
      <dgm:spPr/>
    </dgm:pt>
    <dgm:pt modelId="{F20ACF88-048C-46C9-BF0F-8741CE8979FC}" type="pres">
      <dgm:prSet presAssocID="{570363E5-F19A-4574-8AA2-7597C3CA3805}" presName="connectorText" presStyleLbl="sibTrans2D1" presStyleIdx="3" presStyleCnt="7"/>
      <dgm:spPr/>
    </dgm:pt>
    <dgm:pt modelId="{35DF5AFD-FE2C-4B97-B8FD-6E1EB4309052}" type="pres">
      <dgm:prSet presAssocID="{F4F93593-0754-4CB9-9546-9CBA5CBFB208}" presName="node" presStyleLbl="node1" presStyleIdx="4" presStyleCnt="7" custRadScaleRad="100391" custRadScaleInc="1496">
        <dgm:presLayoutVars>
          <dgm:bulletEnabled val="1"/>
        </dgm:presLayoutVars>
      </dgm:prSet>
      <dgm:spPr/>
    </dgm:pt>
    <dgm:pt modelId="{373E5A6F-4266-4ABC-8123-91C0BB6E8003}" type="pres">
      <dgm:prSet presAssocID="{8990A567-D896-4E4B-90D5-F2DC8FA53B38}" presName="sibTrans" presStyleLbl="sibTrans2D1" presStyleIdx="4" presStyleCnt="7"/>
      <dgm:spPr/>
    </dgm:pt>
    <dgm:pt modelId="{9A1B7114-D0B5-4058-B64F-856EFFB5258A}" type="pres">
      <dgm:prSet presAssocID="{8990A567-D896-4E4B-90D5-F2DC8FA53B38}" presName="connectorText" presStyleLbl="sibTrans2D1" presStyleIdx="4" presStyleCnt="7"/>
      <dgm:spPr/>
    </dgm:pt>
    <dgm:pt modelId="{90331120-1A09-4B07-A708-ADD21941DADC}" type="pres">
      <dgm:prSet presAssocID="{BC5E908A-7E2E-4B5F-8E74-FDF4A9A7D287}" presName="node" presStyleLbl="node1" presStyleIdx="5" presStyleCnt="7" custScaleX="245392" custScaleY="210703" custRadScaleRad="162484" custRadScaleInc="21237">
        <dgm:presLayoutVars>
          <dgm:bulletEnabled val="1"/>
        </dgm:presLayoutVars>
      </dgm:prSet>
      <dgm:spPr/>
    </dgm:pt>
    <dgm:pt modelId="{75E20791-534F-48A1-BDA7-1BCB03BA2321}" type="pres">
      <dgm:prSet presAssocID="{228ED0EA-A483-4BDA-98F9-473F2983C011}" presName="sibTrans" presStyleLbl="sibTrans2D1" presStyleIdx="5" presStyleCnt="7"/>
      <dgm:spPr/>
    </dgm:pt>
    <dgm:pt modelId="{B7CA0A98-7E3B-4A62-A5B2-38C4F00AD1AA}" type="pres">
      <dgm:prSet presAssocID="{228ED0EA-A483-4BDA-98F9-473F2983C011}" presName="connectorText" presStyleLbl="sibTrans2D1" presStyleIdx="5" presStyleCnt="7"/>
      <dgm:spPr/>
    </dgm:pt>
    <dgm:pt modelId="{A66C4573-3753-4A73-9585-1BEE427EE6F2}" type="pres">
      <dgm:prSet presAssocID="{9970EDA8-8DFD-46F3-B8E2-60B866484BB9}" presName="node" presStyleLbl="node1" presStyleIdx="6" presStyleCnt="7" custRadScaleRad="112162" custRadScaleInc="19162">
        <dgm:presLayoutVars>
          <dgm:bulletEnabled val="1"/>
        </dgm:presLayoutVars>
      </dgm:prSet>
      <dgm:spPr/>
    </dgm:pt>
    <dgm:pt modelId="{22E0F273-2C61-4B65-AF82-A2E9C4E64624}" type="pres">
      <dgm:prSet presAssocID="{F213C91B-00F0-4189-B308-A7766D5D9AC5}" presName="sibTrans" presStyleLbl="sibTrans2D1" presStyleIdx="6" presStyleCnt="7"/>
      <dgm:spPr/>
    </dgm:pt>
    <dgm:pt modelId="{135E7257-D170-4F80-B158-3446B7238FD6}" type="pres">
      <dgm:prSet presAssocID="{F213C91B-00F0-4189-B308-A7766D5D9AC5}" presName="connectorText" presStyleLbl="sibTrans2D1" presStyleIdx="6" presStyleCnt="7"/>
      <dgm:spPr/>
    </dgm:pt>
  </dgm:ptLst>
  <dgm:cxnLst>
    <dgm:cxn modelId="{3093C100-A039-466E-A408-098123EC889B}" type="presOf" srcId="{8990A567-D896-4E4B-90D5-F2DC8FA53B38}" destId="{373E5A6F-4266-4ABC-8123-91C0BB6E8003}" srcOrd="0" destOrd="0" presId="urn:microsoft.com/office/officeart/2005/8/layout/cycle2"/>
    <dgm:cxn modelId="{76308807-85AD-498B-992C-E0997B661CC1}" type="presOf" srcId="{E28D30EB-8875-4F3B-B19E-D9C5BF7BAD40}" destId="{36DD0503-7AC4-4D4D-8CD8-7AC7B43645DB}" srcOrd="0" destOrd="0" presId="urn:microsoft.com/office/officeart/2005/8/layout/cycle2"/>
    <dgm:cxn modelId="{ED2DB407-40F9-47AE-8F74-20B826C38693}" srcId="{E28D30EB-8875-4F3B-B19E-D9C5BF7BAD40}" destId="{F4F93593-0754-4CB9-9546-9CBA5CBFB208}" srcOrd="4" destOrd="0" parTransId="{2F3F66EE-C4CF-4EAD-AD83-1228876BFC3B}" sibTransId="{8990A567-D896-4E4B-90D5-F2DC8FA53B38}"/>
    <dgm:cxn modelId="{1412810D-1425-4D6D-9C5F-8C7B2B2FDD5D}" type="presOf" srcId="{ABCCEFB8-4B49-4BF8-A7E7-DDB2099BBAA2}" destId="{43522812-0DFF-4AA7-B636-705F8DE79ECC}" srcOrd="0" destOrd="0" presId="urn:microsoft.com/office/officeart/2005/8/layout/cycle2"/>
    <dgm:cxn modelId="{53E41931-2691-45E5-9F3D-140E59D42702}" type="presOf" srcId="{20C6C2AC-C34A-4C70-9E67-9D2AB2BA7037}" destId="{B080ED7B-0A7B-47DB-891A-294DD5CCDEC5}" srcOrd="0" destOrd="0" presId="urn:microsoft.com/office/officeart/2005/8/layout/cycle2"/>
    <dgm:cxn modelId="{1373A032-B641-46D5-BD7E-B2F33814BD14}" type="presOf" srcId="{570363E5-F19A-4574-8AA2-7597C3CA3805}" destId="{15FD269B-3333-41DE-9F16-FEAE93A5ACB6}" srcOrd="0" destOrd="0" presId="urn:microsoft.com/office/officeart/2005/8/layout/cycle2"/>
    <dgm:cxn modelId="{0FE07F5B-6DE9-4A2A-912D-A63CA752537D}" srcId="{E28D30EB-8875-4F3B-B19E-D9C5BF7BAD40}" destId="{BC5E908A-7E2E-4B5F-8E74-FDF4A9A7D287}" srcOrd="5" destOrd="0" parTransId="{6F8DEDF6-82A7-4CE8-986B-37DC19DDB964}" sibTransId="{228ED0EA-A483-4BDA-98F9-473F2983C011}"/>
    <dgm:cxn modelId="{CA6A5F4A-5385-4B07-AB2E-40250BE66835}" type="presOf" srcId="{F213C91B-00F0-4189-B308-A7766D5D9AC5}" destId="{135E7257-D170-4F80-B158-3446B7238FD6}" srcOrd="1" destOrd="0" presId="urn:microsoft.com/office/officeart/2005/8/layout/cycle2"/>
    <dgm:cxn modelId="{A91D866A-DCBD-4BEF-BFD4-09B7DA0E2AD6}" type="presOf" srcId="{145E5F07-F34A-4393-A41E-8D6FECBBCE83}" destId="{F2208085-2FCF-4215-9C68-411CDEBEEAFD}" srcOrd="1" destOrd="0" presId="urn:microsoft.com/office/officeart/2005/8/layout/cycle2"/>
    <dgm:cxn modelId="{5EFD1A72-E54E-4C6D-ADE5-E379B8F01D7F}" type="presOf" srcId="{787D4D95-C861-4407-96A5-0027AFB0735B}" destId="{DAE8AA38-7250-40B2-9118-7EEE6C2D9E13}" srcOrd="1" destOrd="0" presId="urn:microsoft.com/office/officeart/2005/8/layout/cycle2"/>
    <dgm:cxn modelId="{F8221D52-45D5-4195-9797-7FE3979266ED}" type="presOf" srcId="{787D4D95-C861-4407-96A5-0027AFB0735B}" destId="{207B4F8C-73FD-4E46-8433-469D098053AE}" srcOrd="0" destOrd="0" presId="urn:microsoft.com/office/officeart/2005/8/layout/cycle2"/>
    <dgm:cxn modelId="{9F784D75-CB9E-42D9-8830-6F12D0070DD3}" srcId="{E28D30EB-8875-4F3B-B19E-D9C5BF7BAD40}" destId="{2EE70408-1124-4BA7-8A04-6C5F272E2900}" srcOrd="1" destOrd="0" parTransId="{F941FC56-207C-46A4-900C-CDCD2F22D08B}" sibTransId="{787D4D95-C861-4407-96A5-0027AFB0735B}"/>
    <dgm:cxn modelId="{B1F00856-807C-42D7-97BB-D411A1DE576D}" srcId="{E28D30EB-8875-4F3B-B19E-D9C5BF7BAD40}" destId="{ABCCEFB8-4B49-4BF8-A7E7-DDB2099BBAA2}" srcOrd="3" destOrd="0" parTransId="{A0AF94F4-97DE-4A38-8A76-30C993B2A759}" sibTransId="{570363E5-F19A-4574-8AA2-7597C3CA3805}"/>
    <dgm:cxn modelId="{55B3278F-C9E7-49E4-B864-8795A60B8870}" type="presOf" srcId="{2EE70408-1124-4BA7-8A04-6C5F272E2900}" destId="{1B832F90-2D30-48B8-A49F-2EA0072088B3}" srcOrd="0" destOrd="0" presId="urn:microsoft.com/office/officeart/2005/8/layout/cycle2"/>
    <dgm:cxn modelId="{DC949896-DF9A-4D93-B622-13A89D4413C6}" type="presOf" srcId="{34AED4EA-A012-44FD-93FE-0FE84FD5BCD3}" destId="{0F1EFDE6-C6EE-4A78-B161-71C73731708C}" srcOrd="0" destOrd="0" presId="urn:microsoft.com/office/officeart/2005/8/layout/cycle2"/>
    <dgm:cxn modelId="{DF06A49F-EFBD-4989-9D18-4D2B4909DEC8}" type="presOf" srcId="{2D656AF0-A96E-40AC-939D-DDA8E6FD88AD}" destId="{573AA85A-8B24-422E-9C31-4DD7A228650B}" srcOrd="0" destOrd="0" presId="urn:microsoft.com/office/officeart/2005/8/layout/cycle2"/>
    <dgm:cxn modelId="{05B365AD-7BFB-43DC-923B-5F247A64A382}" type="presOf" srcId="{34AED4EA-A012-44FD-93FE-0FE84FD5BCD3}" destId="{B454244B-04FA-4B1E-A486-A4A0CDE53FCF}" srcOrd="1" destOrd="0" presId="urn:microsoft.com/office/officeart/2005/8/layout/cycle2"/>
    <dgm:cxn modelId="{1B9067AE-BB78-4708-A8F5-A6E7184E5B85}" type="presOf" srcId="{9970EDA8-8DFD-46F3-B8E2-60B866484BB9}" destId="{A66C4573-3753-4A73-9585-1BEE427EE6F2}" srcOrd="0" destOrd="0" presId="urn:microsoft.com/office/officeart/2005/8/layout/cycle2"/>
    <dgm:cxn modelId="{97A094BF-FB57-43E7-878A-795BC3FF433F}" srcId="{E28D30EB-8875-4F3B-B19E-D9C5BF7BAD40}" destId="{20C6C2AC-C34A-4C70-9E67-9D2AB2BA7037}" srcOrd="0" destOrd="0" parTransId="{E6C6FD55-DB1B-40ED-917D-2AE1673A3685}" sibTransId="{145E5F07-F34A-4393-A41E-8D6FECBBCE83}"/>
    <dgm:cxn modelId="{8AE1E9C5-BC75-4C37-A6D0-56BAE319B662}" type="presOf" srcId="{228ED0EA-A483-4BDA-98F9-473F2983C011}" destId="{75E20791-534F-48A1-BDA7-1BCB03BA2321}" srcOrd="0" destOrd="0" presId="urn:microsoft.com/office/officeart/2005/8/layout/cycle2"/>
    <dgm:cxn modelId="{336933C6-AF1A-4195-8782-772796A91DF0}" srcId="{E28D30EB-8875-4F3B-B19E-D9C5BF7BAD40}" destId="{2D656AF0-A96E-40AC-939D-DDA8E6FD88AD}" srcOrd="2" destOrd="0" parTransId="{1DDD9C2E-DA5B-4E7A-B382-E4B158B48E7A}" sibTransId="{34AED4EA-A012-44FD-93FE-0FE84FD5BCD3}"/>
    <dgm:cxn modelId="{DAE384CE-CADC-4B22-BEF3-C391D027118B}" type="presOf" srcId="{8990A567-D896-4E4B-90D5-F2DC8FA53B38}" destId="{9A1B7114-D0B5-4058-B64F-856EFFB5258A}" srcOrd="1" destOrd="0" presId="urn:microsoft.com/office/officeart/2005/8/layout/cycle2"/>
    <dgm:cxn modelId="{B17729D0-AE92-4537-AAAF-7ECBACAFDB16}" type="presOf" srcId="{BC5E908A-7E2E-4B5F-8E74-FDF4A9A7D287}" destId="{90331120-1A09-4B07-A708-ADD21941DADC}" srcOrd="0" destOrd="0" presId="urn:microsoft.com/office/officeart/2005/8/layout/cycle2"/>
    <dgm:cxn modelId="{1BD9C5D1-876A-4F6B-BA3C-5A100BA76CA1}" type="presOf" srcId="{F4F93593-0754-4CB9-9546-9CBA5CBFB208}" destId="{35DF5AFD-FE2C-4B97-B8FD-6E1EB4309052}" srcOrd="0" destOrd="0" presId="urn:microsoft.com/office/officeart/2005/8/layout/cycle2"/>
    <dgm:cxn modelId="{0947A6DE-A816-4D1E-B7E8-B41CE429CEE9}" type="presOf" srcId="{145E5F07-F34A-4393-A41E-8D6FECBBCE83}" destId="{25E6E252-DF13-4E1D-925C-3BC5F185EABE}" srcOrd="0" destOrd="0" presId="urn:microsoft.com/office/officeart/2005/8/layout/cycle2"/>
    <dgm:cxn modelId="{7E1BEFE3-86D6-4B9A-AF7F-FB2128837035}" type="presOf" srcId="{570363E5-F19A-4574-8AA2-7597C3CA3805}" destId="{F20ACF88-048C-46C9-BF0F-8741CE8979FC}" srcOrd="1" destOrd="0" presId="urn:microsoft.com/office/officeart/2005/8/layout/cycle2"/>
    <dgm:cxn modelId="{7BE7C2E6-7A5E-4D2B-AE68-0EF2BBD91296}" type="presOf" srcId="{F213C91B-00F0-4189-B308-A7766D5D9AC5}" destId="{22E0F273-2C61-4B65-AF82-A2E9C4E64624}" srcOrd="0" destOrd="0" presId="urn:microsoft.com/office/officeart/2005/8/layout/cycle2"/>
    <dgm:cxn modelId="{6CFB17E7-0CE8-4CB6-BC8A-5B089B199F46}" type="presOf" srcId="{228ED0EA-A483-4BDA-98F9-473F2983C011}" destId="{B7CA0A98-7E3B-4A62-A5B2-38C4F00AD1AA}" srcOrd="1" destOrd="0" presId="urn:microsoft.com/office/officeart/2005/8/layout/cycle2"/>
    <dgm:cxn modelId="{A8FC32F6-A926-4C27-9F3D-6DD39025F444}" srcId="{E28D30EB-8875-4F3B-B19E-D9C5BF7BAD40}" destId="{9970EDA8-8DFD-46F3-B8E2-60B866484BB9}" srcOrd="6" destOrd="0" parTransId="{4DA2AEAE-B01C-4617-8DE0-029CADA0F018}" sibTransId="{F213C91B-00F0-4189-B308-A7766D5D9AC5}"/>
    <dgm:cxn modelId="{949F176E-5B9A-445A-93B4-0A5A313361CC}" type="presParOf" srcId="{36DD0503-7AC4-4D4D-8CD8-7AC7B43645DB}" destId="{B080ED7B-0A7B-47DB-891A-294DD5CCDEC5}" srcOrd="0" destOrd="0" presId="urn:microsoft.com/office/officeart/2005/8/layout/cycle2"/>
    <dgm:cxn modelId="{F149C18B-761E-4CCD-A391-7BDFEA736A4B}" type="presParOf" srcId="{36DD0503-7AC4-4D4D-8CD8-7AC7B43645DB}" destId="{25E6E252-DF13-4E1D-925C-3BC5F185EABE}" srcOrd="1" destOrd="0" presId="urn:microsoft.com/office/officeart/2005/8/layout/cycle2"/>
    <dgm:cxn modelId="{C958B305-737B-494F-9C9F-148A96186CC6}" type="presParOf" srcId="{25E6E252-DF13-4E1D-925C-3BC5F185EABE}" destId="{F2208085-2FCF-4215-9C68-411CDEBEEAFD}" srcOrd="0" destOrd="0" presId="urn:microsoft.com/office/officeart/2005/8/layout/cycle2"/>
    <dgm:cxn modelId="{3BC534B4-4EA2-42C0-B33F-875F058ED885}" type="presParOf" srcId="{36DD0503-7AC4-4D4D-8CD8-7AC7B43645DB}" destId="{1B832F90-2D30-48B8-A49F-2EA0072088B3}" srcOrd="2" destOrd="0" presId="urn:microsoft.com/office/officeart/2005/8/layout/cycle2"/>
    <dgm:cxn modelId="{40A2CC14-A983-4122-A8FA-3067495D1278}" type="presParOf" srcId="{36DD0503-7AC4-4D4D-8CD8-7AC7B43645DB}" destId="{207B4F8C-73FD-4E46-8433-469D098053AE}" srcOrd="3" destOrd="0" presId="urn:microsoft.com/office/officeart/2005/8/layout/cycle2"/>
    <dgm:cxn modelId="{E730F2F8-45E1-43AD-B2BC-C111D9100831}" type="presParOf" srcId="{207B4F8C-73FD-4E46-8433-469D098053AE}" destId="{DAE8AA38-7250-40B2-9118-7EEE6C2D9E13}" srcOrd="0" destOrd="0" presId="urn:microsoft.com/office/officeart/2005/8/layout/cycle2"/>
    <dgm:cxn modelId="{ACAB9AC8-88CE-4C8E-96D3-893581AEAA7D}" type="presParOf" srcId="{36DD0503-7AC4-4D4D-8CD8-7AC7B43645DB}" destId="{573AA85A-8B24-422E-9C31-4DD7A228650B}" srcOrd="4" destOrd="0" presId="urn:microsoft.com/office/officeart/2005/8/layout/cycle2"/>
    <dgm:cxn modelId="{0ACA4AA1-5D17-4B5C-A156-6C049B8506C4}" type="presParOf" srcId="{36DD0503-7AC4-4D4D-8CD8-7AC7B43645DB}" destId="{0F1EFDE6-C6EE-4A78-B161-71C73731708C}" srcOrd="5" destOrd="0" presId="urn:microsoft.com/office/officeart/2005/8/layout/cycle2"/>
    <dgm:cxn modelId="{48A4A598-7D34-44B5-9B66-AC5007AD054F}" type="presParOf" srcId="{0F1EFDE6-C6EE-4A78-B161-71C73731708C}" destId="{B454244B-04FA-4B1E-A486-A4A0CDE53FCF}" srcOrd="0" destOrd="0" presId="urn:microsoft.com/office/officeart/2005/8/layout/cycle2"/>
    <dgm:cxn modelId="{8E67F9E4-A051-4ABF-AF8B-F1629DB60FD7}" type="presParOf" srcId="{36DD0503-7AC4-4D4D-8CD8-7AC7B43645DB}" destId="{43522812-0DFF-4AA7-B636-705F8DE79ECC}" srcOrd="6" destOrd="0" presId="urn:microsoft.com/office/officeart/2005/8/layout/cycle2"/>
    <dgm:cxn modelId="{28B5B846-3C3F-4513-992A-94295B3AF73D}" type="presParOf" srcId="{36DD0503-7AC4-4D4D-8CD8-7AC7B43645DB}" destId="{15FD269B-3333-41DE-9F16-FEAE93A5ACB6}" srcOrd="7" destOrd="0" presId="urn:microsoft.com/office/officeart/2005/8/layout/cycle2"/>
    <dgm:cxn modelId="{6E61F1FD-933B-4D63-A781-C1AF63897A77}" type="presParOf" srcId="{15FD269B-3333-41DE-9F16-FEAE93A5ACB6}" destId="{F20ACF88-048C-46C9-BF0F-8741CE8979FC}" srcOrd="0" destOrd="0" presId="urn:microsoft.com/office/officeart/2005/8/layout/cycle2"/>
    <dgm:cxn modelId="{FFA8A064-77C8-4E45-A8F8-D1AD323E94A9}" type="presParOf" srcId="{36DD0503-7AC4-4D4D-8CD8-7AC7B43645DB}" destId="{35DF5AFD-FE2C-4B97-B8FD-6E1EB4309052}" srcOrd="8" destOrd="0" presId="urn:microsoft.com/office/officeart/2005/8/layout/cycle2"/>
    <dgm:cxn modelId="{D7C61426-AA83-4227-9F06-7C5D7435118E}" type="presParOf" srcId="{36DD0503-7AC4-4D4D-8CD8-7AC7B43645DB}" destId="{373E5A6F-4266-4ABC-8123-91C0BB6E8003}" srcOrd="9" destOrd="0" presId="urn:microsoft.com/office/officeart/2005/8/layout/cycle2"/>
    <dgm:cxn modelId="{E5EDCE10-8166-4661-9B00-6FF20F98528A}" type="presParOf" srcId="{373E5A6F-4266-4ABC-8123-91C0BB6E8003}" destId="{9A1B7114-D0B5-4058-B64F-856EFFB5258A}" srcOrd="0" destOrd="0" presId="urn:microsoft.com/office/officeart/2005/8/layout/cycle2"/>
    <dgm:cxn modelId="{A3311DFB-5427-46FB-86A9-DE14D7976BA7}" type="presParOf" srcId="{36DD0503-7AC4-4D4D-8CD8-7AC7B43645DB}" destId="{90331120-1A09-4B07-A708-ADD21941DADC}" srcOrd="10" destOrd="0" presId="urn:microsoft.com/office/officeart/2005/8/layout/cycle2"/>
    <dgm:cxn modelId="{C468FE7C-6236-4DED-97BB-D6108FA0863D}" type="presParOf" srcId="{36DD0503-7AC4-4D4D-8CD8-7AC7B43645DB}" destId="{75E20791-534F-48A1-BDA7-1BCB03BA2321}" srcOrd="11" destOrd="0" presId="urn:microsoft.com/office/officeart/2005/8/layout/cycle2"/>
    <dgm:cxn modelId="{A7A5C1B7-E7E1-4411-875C-D3FC52A10DC2}" type="presParOf" srcId="{75E20791-534F-48A1-BDA7-1BCB03BA2321}" destId="{B7CA0A98-7E3B-4A62-A5B2-38C4F00AD1AA}" srcOrd="0" destOrd="0" presId="urn:microsoft.com/office/officeart/2005/8/layout/cycle2"/>
    <dgm:cxn modelId="{ECD6B482-1876-4516-932D-2450EF32FCFE}" type="presParOf" srcId="{36DD0503-7AC4-4D4D-8CD8-7AC7B43645DB}" destId="{A66C4573-3753-4A73-9585-1BEE427EE6F2}" srcOrd="12" destOrd="0" presId="urn:microsoft.com/office/officeart/2005/8/layout/cycle2"/>
    <dgm:cxn modelId="{A7B7E707-7363-4618-9721-00449ECB3CBB}" type="presParOf" srcId="{36DD0503-7AC4-4D4D-8CD8-7AC7B43645DB}" destId="{22E0F273-2C61-4B65-AF82-A2E9C4E64624}" srcOrd="13" destOrd="0" presId="urn:microsoft.com/office/officeart/2005/8/layout/cycle2"/>
    <dgm:cxn modelId="{96A5E186-2E96-4E34-B957-6AD250E00A77}" type="presParOf" srcId="{22E0F273-2C61-4B65-AF82-A2E9C4E64624}" destId="{135E7257-D170-4F80-B158-3446B7238FD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2BB621D-6D65-47A5-9B78-9CC85E5381A1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773DF74-663C-4536-BE86-4A10911AF42A}">
      <dgm:prSet custT="1"/>
      <dgm:spPr>
        <a:solidFill>
          <a:schemeClr val="accent3">
            <a:lumMod val="75000"/>
          </a:schemeClr>
        </a:solidFill>
      </dgm:spPr>
      <dgm:t>
        <a:bodyPr/>
        <a:lstStyle/>
        <a:p>
          <a:endParaRPr lang="en-US" sz="4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en-US" sz="4000" b="1" dirty="0">
              <a:latin typeface="Times New Roman" panose="02020603050405020304" pitchFamily="18" charset="0"/>
              <a:cs typeface="Times New Roman" panose="02020603050405020304" pitchFamily="18" charset="0"/>
            </a:rPr>
            <a:t>Business Understanding</a:t>
          </a:r>
          <a:br>
            <a:rPr lang="en-US" sz="3300" b="1" dirty="0"/>
          </a:br>
          <a:endParaRPr lang="en-US" sz="3300" dirty="0"/>
        </a:p>
      </dgm:t>
    </dgm:pt>
    <dgm:pt modelId="{590F349C-3766-458F-882F-9366F1295B36}" type="parTrans" cxnId="{4E6C907C-03F9-448A-BBF1-EE634E055B80}">
      <dgm:prSet/>
      <dgm:spPr/>
      <dgm:t>
        <a:bodyPr/>
        <a:lstStyle/>
        <a:p>
          <a:endParaRPr lang="en-US"/>
        </a:p>
      </dgm:t>
    </dgm:pt>
    <dgm:pt modelId="{90501C62-4EE7-4CC9-B960-C9A41D78CCD4}" type="sibTrans" cxnId="{4E6C907C-03F9-448A-BBF1-EE634E055B80}">
      <dgm:prSet/>
      <dgm:spPr/>
      <dgm:t>
        <a:bodyPr/>
        <a:lstStyle/>
        <a:p>
          <a:endParaRPr lang="en-US"/>
        </a:p>
      </dgm:t>
    </dgm:pt>
    <dgm:pt modelId="{946FA73B-CCC8-4022-A1E1-07C958BF2486}" type="pres">
      <dgm:prSet presAssocID="{F2BB621D-6D65-47A5-9B78-9CC85E5381A1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4DC3230-66F2-4C96-A13C-5D14E8ED1A9F}" type="pres">
      <dgm:prSet presAssocID="{A773DF74-663C-4536-BE86-4A10911AF42A}" presName="horFlow" presStyleCnt="0"/>
      <dgm:spPr/>
    </dgm:pt>
    <dgm:pt modelId="{E14ED6AF-CA61-4873-900B-2FAE264EE7CE}" type="pres">
      <dgm:prSet presAssocID="{A773DF74-663C-4536-BE86-4A10911AF42A}" presName="bigChev" presStyleLbl="node1" presStyleIdx="0" presStyleCnt="1" custScaleX="192690" custScaleY="100156"/>
      <dgm:spPr/>
    </dgm:pt>
  </dgm:ptLst>
  <dgm:cxnLst>
    <dgm:cxn modelId="{4E6C907C-03F9-448A-BBF1-EE634E055B80}" srcId="{F2BB621D-6D65-47A5-9B78-9CC85E5381A1}" destId="{A773DF74-663C-4536-BE86-4A10911AF42A}" srcOrd="0" destOrd="0" parTransId="{590F349C-3766-458F-882F-9366F1295B36}" sibTransId="{90501C62-4EE7-4CC9-B960-C9A41D78CCD4}"/>
    <dgm:cxn modelId="{76066283-5A79-4425-88BB-E5BD689EE324}" type="presOf" srcId="{F2BB621D-6D65-47A5-9B78-9CC85E5381A1}" destId="{946FA73B-CCC8-4022-A1E1-07C958BF2486}" srcOrd="0" destOrd="0" presId="urn:microsoft.com/office/officeart/2005/8/layout/lProcess3"/>
    <dgm:cxn modelId="{773C09A1-56C3-494A-A5CC-91E9DCCDC43C}" type="presOf" srcId="{A773DF74-663C-4536-BE86-4A10911AF42A}" destId="{E14ED6AF-CA61-4873-900B-2FAE264EE7CE}" srcOrd="0" destOrd="0" presId="urn:microsoft.com/office/officeart/2005/8/layout/lProcess3"/>
    <dgm:cxn modelId="{6ED89608-D25F-4D3E-B430-3EACCE07EEC0}" type="presParOf" srcId="{946FA73B-CCC8-4022-A1E1-07C958BF2486}" destId="{54DC3230-66F2-4C96-A13C-5D14E8ED1A9F}" srcOrd="0" destOrd="0" presId="urn:microsoft.com/office/officeart/2005/8/layout/lProcess3"/>
    <dgm:cxn modelId="{095EEB82-C5C9-4FFF-B1D8-872AFBB91578}" type="presParOf" srcId="{54DC3230-66F2-4C96-A13C-5D14E8ED1A9F}" destId="{E14ED6AF-CA61-4873-900B-2FAE264EE7CE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C1A4903-33CE-433C-AD80-DA1F3A13531C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718948-9396-4F85-92E0-14801A88748A}">
      <dgm:prSet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sz="4000" b="1" dirty="0">
              <a:latin typeface="Times New Roman" panose="02020603050405020304" pitchFamily="18" charset="0"/>
              <a:cs typeface="Times New Roman" panose="02020603050405020304" pitchFamily="18" charset="0"/>
            </a:rPr>
            <a:t>Project Objectives</a:t>
          </a:r>
          <a:br>
            <a:rPr lang="en-US" sz="3900" b="1" dirty="0"/>
          </a:br>
          <a:endParaRPr lang="en-US" sz="3900" dirty="0"/>
        </a:p>
      </dgm:t>
    </dgm:pt>
    <dgm:pt modelId="{BD6741A7-D455-43A1-9B06-8331615EDD4C}" type="parTrans" cxnId="{4E60B797-42CF-41F3-B190-D57FFA7133F9}">
      <dgm:prSet/>
      <dgm:spPr/>
      <dgm:t>
        <a:bodyPr/>
        <a:lstStyle/>
        <a:p>
          <a:endParaRPr lang="en-US"/>
        </a:p>
      </dgm:t>
    </dgm:pt>
    <dgm:pt modelId="{6FB5743B-D7EC-43DC-9857-7CFF63E94C1D}" type="sibTrans" cxnId="{4E60B797-42CF-41F3-B190-D57FFA7133F9}">
      <dgm:prSet/>
      <dgm:spPr/>
      <dgm:t>
        <a:bodyPr/>
        <a:lstStyle/>
        <a:p>
          <a:endParaRPr lang="en-US"/>
        </a:p>
      </dgm:t>
    </dgm:pt>
    <dgm:pt modelId="{78C60603-0D8F-4621-AA0D-C596DE829007}" type="pres">
      <dgm:prSet presAssocID="{BC1A4903-33CE-433C-AD80-DA1F3A13531C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4FE816A-30E5-41E0-BE9F-6AF87281D8F7}" type="pres">
      <dgm:prSet presAssocID="{5E718948-9396-4F85-92E0-14801A88748A}" presName="horFlow" presStyleCnt="0"/>
      <dgm:spPr/>
    </dgm:pt>
    <dgm:pt modelId="{70E34A8E-5844-4DEA-8991-F9E46BB4DA94}" type="pres">
      <dgm:prSet presAssocID="{5E718948-9396-4F85-92E0-14801A88748A}" presName="bigChev" presStyleLbl="node1" presStyleIdx="0" presStyleCnt="1" custScaleX="198629"/>
      <dgm:spPr/>
    </dgm:pt>
  </dgm:ptLst>
  <dgm:cxnLst>
    <dgm:cxn modelId="{3C995D96-3E11-4F62-86EE-CB48443F152A}" type="presOf" srcId="{BC1A4903-33CE-433C-AD80-DA1F3A13531C}" destId="{78C60603-0D8F-4621-AA0D-C596DE829007}" srcOrd="0" destOrd="0" presId="urn:microsoft.com/office/officeart/2005/8/layout/lProcess3"/>
    <dgm:cxn modelId="{4E60B797-42CF-41F3-B190-D57FFA7133F9}" srcId="{BC1A4903-33CE-433C-AD80-DA1F3A13531C}" destId="{5E718948-9396-4F85-92E0-14801A88748A}" srcOrd="0" destOrd="0" parTransId="{BD6741A7-D455-43A1-9B06-8331615EDD4C}" sibTransId="{6FB5743B-D7EC-43DC-9857-7CFF63E94C1D}"/>
    <dgm:cxn modelId="{3B9148B2-2247-45AE-9EBB-409D5F2706CE}" type="presOf" srcId="{5E718948-9396-4F85-92E0-14801A88748A}" destId="{70E34A8E-5844-4DEA-8991-F9E46BB4DA94}" srcOrd="0" destOrd="0" presId="urn:microsoft.com/office/officeart/2005/8/layout/lProcess3"/>
    <dgm:cxn modelId="{4595288E-E504-4D49-8A8B-34BCF12EDE76}" type="presParOf" srcId="{78C60603-0D8F-4621-AA0D-C596DE829007}" destId="{54FE816A-30E5-41E0-BE9F-6AF87281D8F7}" srcOrd="0" destOrd="0" presId="urn:microsoft.com/office/officeart/2005/8/layout/lProcess3"/>
    <dgm:cxn modelId="{7EC79E10-0B73-4439-8ABA-2583016DB752}" type="presParOf" srcId="{54FE816A-30E5-41E0-BE9F-6AF87281D8F7}" destId="{70E34A8E-5844-4DEA-8991-F9E46BB4DA94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5E63E9F-BCC5-46AA-9FF0-E4B10D51B437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9383F1-7028-46D7-86B0-60C99A25FFDB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b="1"/>
            <a:t>Success Metrics</a:t>
          </a:r>
          <a:br>
            <a:rPr lang="en-US" b="1"/>
          </a:br>
          <a:endParaRPr lang="en-US"/>
        </a:p>
      </dgm:t>
    </dgm:pt>
    <dgm:pt modelId="{72EAD09C-2C08-4F1C-897B-F5C14EC9AB20}" type="parTrans" cxnId="{21B61940-AF80-4BBB-BF00-0308CE6B36F8}">
      <dgm:prSet/>
      <dgm:spPr/>
      <dgm:t>
        <a:bodyPr/>
        <a:lstStyle/>
        <a:p>
          <a:endParaRPr lang="en-US"/>
        </a:p>
      </dgm:t>
    </dgm:pt>
    <dgm:pt modelId="{0DD8EAF5-FCFE-4F15-ABFF-4F60F13450C1}" type="sibTrans" cxnId="{21B61940-AF80-4BBB-BF00-0308CE6B36F8}">
      <dgm:prSet/>
      <dgm:spPr/>
      <dgm:t>
        <a:bodyPr/>
        <a:lstStyle/>
        <a:p>
          <a:endParaRPr lang="en-US"/>
        </a:p>
      </dgm:t>
    </dgm:pt>
    <dgm:pt modelId="{AD37F63C-46F5-491F-BE56-D9436D03BE51}" type="pres">
      <dgm:prSet presAssocID="{95E63E9F-BCC5-46AA-9FF0-E4B10D51B43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255016A2-D127-4EF5-B7B8-2E2245270B98}" type="pres">
      <dgm:prSet presAssocID="{EC9383F1-7028-46D7-86B0-60C99A25FFDB}" presName="horFlow" presStyleCnt="0"/>
      <dgm:spPr/>
    </dgm:pt>
    <dgm:pt modelId="{EF580E83-6C4B-47F0-B537-FF09960120CA}" type="pres">
      <dgm:prSet presAssocID="{EC9383F1-7028-46D7-86B0-60C99A25FFDB}" presName="bigChev" presStyleLbl="node1" presStyleIdx="0" presStyleCnt="1" custScaleX="174213"/>
      <dgm:spPr/>
    </dgm:pt>
  </dgm:ptLst>
  <dgm:cxnLst>
    <dgm:cxn modelId="{21B61940-AF80-4BBB-BF00-0308CE6B36F8}" srcId="{95E63E9F-BCC5-46AA-9FF0-E4B10D51B437}" destId="{EC9383F1-7028-46D7-86B0-60C99A25FFDB}" srcOrd="0" destOrd="0" parTransId="{72EAD09C-2C08-4F1C-897B-F5C14EC9AB20}" sibTransId="{0DD8EAF5-FCFE-4F15-ABFF-4F60F13450C1}"/>
    <dgm:cxn modelId="{661A276C-88EB-42DF-B9FA-2DADF7FCB108}" type="presOf" srcId="{95E63E9F-BCC5-46AA-9FF0-E4B10D51B437}" destId="{AD37F63C-46F5-491F-BE56-D9436D03BE51}" srcOrd="0" destOrd="0" presId="urn:microsoft.com/office/officeart/2005/8/layout/lProcess3"/>
    <dgm:cxn modelId="{67254FD3-6E4A-4593-AA24-8D23669E5BA2}" type="presOf" srcId="{EC9383F1-7028-46D7-86B0-60C99A25FFDB}" destId="{EF580E83-6C4B-47F0-B537-FF09960120CA}" srcOrd="0" destOrd="0" presId="urn:microsoft.com/office/officeart/2005/8/layout/lProcess3"/>
    <dgm:cxn modelId="{8F29CA16-B005-4AA0-BECB-3A14858BA5FA}" type="presParOf" srcId="{AD37F63C-46F5-491F-BE56-D9436D03BE51}" destId="{255016A2-D127-4EF5-B7B8-2E2245270B98}" srcOrd="0" destOrd="0" presId="urn:microsoft.com/office/officeart/2005/8/layout/lProcess3"/>
    <dgm:cxn modelId="{88622E63-6F5C-4C83-A4E8-3160010A2221}" type="presParOf" srcId="{255016A2-D127-4EF5-B7B8-2E2245270B98}" destId="{EF580E83-6C4B-47F0-B537-FF09960120CA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B4D42B4-F10F-4862-935E-F38C1356F418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F52A82-D1A9-4BAF-B818-2B3DC0A85748}">
      <dgm:prSet custT="1"/>
      <dgm:spPr>
        <a:solidFill>
          <a:schemeClr val="accent3">
            <a:lumMod val="75000"/>
          </a:schemeClr>
        </a:solidFill>
      </dgm:spPr>
      <dgm:t>
        <a:bodyPr/>
        <a:lstStyle/>
        <a:p>
          <a:endParaRPr lang="en-US" sz="4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en-US" sz="4000" b="1" dirty="0">
              <a:latin typeface="Times New Roman" panose="02020603050405020304" pitchFamily="18" charset="0"/>
              <a:cs typeface="Times New Roman" panose="02020603050405020304" pitchFamily="18" charset="0"/>
            </a:rPr>
            <a:t>Data Understanding</a:t>
          </a:r>
          <a:br>
            <a:rPr lang="en-US" sz="3100" b="1" dirty="0"/>
          </a:br>
          <a:endParaRPr lang="en-US" sz="3100" dirty="0"/>
        </a:p>
      </dgm:t>
    </dgm:pt>
    <dgm:pt modelId="{4D7183E6-1CDA-467E-974E-4E723926B173}" type="parTrans" cxnId="{AE2A32C0-687E-4404-AD88-3C25096FE579}">
      <dgm:prSet/>
      <dgm:spPr/>
      <dgm:t>
        <a:bodyPr/>
        <a:lstStyle/>
        <a:p>
          <a:endParaRPr lang="en-US"/>
        </a:p>
      </dgm:t>
    </dgm:pt>
    <dgm:pt modelId="{2E676071-1B7B-42B9-BC9F-6FBAA6AAA38B}" type="sibTrans" cxnId="{AE2A32C0-687E-4404-AD88-3C25096FE579}">
      <dgm:prSet/>
      <dgm:spPr/>
      <dgm:t>
        <a:bodyPr/>
        <a:lstStyle/>
        <a:p>
          <a:endParaRPr lang="en-US"/>
        </a:p>
      </dgm:t>
    </dgm:pt>
    <dgm:pt modelId="{C7B2BC89-F37D-4F09-9C91-C214A02F9CB8}" type="pres">
      <dgm:prSet presAssocID="{BB4D42B4-F10F-4862-935E-F38C1356F418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31860D93-9C30-4E39-B54D-B482992F3BDB}" type="pres">
      <dgm:prSet presAssocID="{F4F52A82-D1A9-4BAF-B818-2B3DC0A85748}" presName="horFlow" presStyleCnt="0"/>
      <dgm:spPr/>
    </dgm:pt>
    <dgm:pt modelId="{17101D8F-7DE6-405E-B1EA-EDFB24CB0ACD}" type="pres">
      <dgm:prSet presAssocID="{F4F52A82-D1A9-4BAF-B818-2B3DC0A85748}" presName="bigChev" presStyleLbl="node1" presStyleIdx="0" presStyleCnt="1" custScaleX="183451"/>
      <dgm:spPr/>
    </dgm:pt>
  </dgm:ptLst>
  <dgm:cxnLst>
    <dgm:cxn modelId="{961ACB50-1F30-48B7-8740-9CA81A57A5F9}" type="presOf" srcId="{F4F52A82-D1A9-4BAF-B818-2B3DC0A85748}" destId="{17101D8F-7DE6-405E-B1EA-EDFB24CB0ACD}" srcOrd="0" destOrd="0" presId="urn:microsoft.com/office/officeart/2005/8/layout/lProcess3"/>
    <dgm:cxn modelId="{40249978-665B-4407-9683-2F2AD007A8AB}" type="presOf" srcId="{BB4D42B4-F10F-4862-935E-F38C1356F418}" destId="{C7B2BC89-F37D-4F09-9C91-C214A02F9CB8}" srcOrd="0" destOrd="0" presId="urn:microsoft.com/office/officeart/2005/8/layout/lProcess3"/>
    <dgm:cxn modelId="{AE2A32C0-687E-4404-AD88-3C25096FE579}" srcId="{BB4D42B4-F10F-4862-935E-F38C1356F418}" destId="{F4F52A82-D1A9-4BAF-B818-2B3DC0A85748}" srcOrd="0" destOrd="0" parTransId="{4D7183E6-1CDA-467E-974E-4E723926B173}" sibTransId="{2E676071-1B7B-42B9-BC9F-6FBAA6AAA38B}"/>
    <dgm:cxn modelId="{45F93B40-42AA-423A-BC8A-DF60060F0B0E}" type="presParOf" srcId="{C7B2BC89-F37D-4F09-9C91-C214A02F9CB8}" destId="{31860D93-9C30-4E39-B54D-B482992F3BDB}" srcOrd="0" destOrd="0" presId="urn:microsoft.com/office/officeart/2005/8/layout/lProcess3"/>
    <dgm:cxn modelId="{DDC75DAC-4219-4251-BF27-0BF20A945AEE}" type="presParOf" srcId="{31860D93-9C30-4E39-B54D-B482992F3BDB}" destId="{17101D8F-7DE6-405E-B1EA-EDFB24CB0ACD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90D1D70-6ECF-4BA6-97E7-1011E693FFC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7E1FF3-BD68-416F-85E2-FB5AC7B99F41}">
      <dgm:prSet custT="1">
        <dgm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4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 Sources:</a:t>
          </a:r>
          <a:endParaRPr lang="en-US" sz="2400" u="sng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077AD08-821B-4C82-858B-3BDCAA68714E}" type="parTrans" cxnId="{C94F4B10-3DBA-45FF-867D-D3A113D1B291}">
      <dgm:prSet/>
      <dgm:spPr/>
      <dgm:t>
        <a:bodyPr/>
        <a:lstStyle/>
        <a:p>
          <a:endParaRPr lang="en-US"/>
        </a:p>
      </dgm:t>
    </dgm:pt>
    <dgm:pt modelId="{29706B1C-36F5-4489-A331-09C39CFFD09E}" type="sibTrans" cxnId="{C94F4B10-3DBA-45FF-867D-D3A113D1B291}">
      <dgm:prSet/>
      <dgm:spPr/>
      <dgm:t>
        <a:bodyPr/>
        <a:lstStyle/>
        <a:p>
          <a:endParaRPr lang="en-US"/>
        </a:p>
      </dgm:t>
    </dgm:pt>
    <dgm:pt modelId="{4B1F8991-142E-4F77-9D7B-8A761C4AA463}">
      <dgm:prSet custT="1"/>
      <dgm:spPr>
        <a:solidFill>
          <a:schemeClr val="accent3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FAO</a:t>
          </a:r>
        </a:p>
      </dgm:t>
    </dgm:pt>
    <dgm:pt modelId="{6FF130E9-F91E-47DD-A307-C638A8415E1A}" type="parTrans" cxnId="{6DE9C376-BFBB-4FEB-9548-512918ECE11E}">
      <dgm:prSet/>
      <dgm:spPr/>
      <dgm:t>
        <a:bodyPr/>
        <a:lstStyle/>
        <a:p>
          <a:endParaRPr lang="en-US"/>
        </a:p>
      </dgm:t>
    </dgm:pt>
    <dgm:pt modelId="{92DEC69F-45F5-403A-867B-BCAAFCF3AE2B}" type="sibTrans" cxnId="{6DE9C376-BFBB-4FEB-9548-512918ECE11E}">
      <dgm:prSet/>
      <dgm:spPr/>
      <dgm:t>
        <a:bodyPr/>
        <a:lstStyle/>
        <a:p>
          <a:endParaRPr lang="en-US"/>
        </a:p>
      </dgm:t>
    </dgm:pt>
    <dgm:pt modelId="{87F8D33A-81F6-44B9-B812-27D9D0FE7249}">
      <dgm:prSet custT="1"/>
      <dgm:spPr>
        <a:solidFill>
          <a:schemeClr val="accent3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National Statistics</a:t>
          </a:r>
        </a:p>
      </dgm:t>
    </dgm:pt>
    <dgm:pt modelId="{B4F3E4A6-E4FF-4AC2-BE4D-903F2C04D486}" type="parTrans" cxnId="{04990B7A-692C-44F9-992A-ED42491CE85F}">
      <dgm:prSet/>
      <dgm:spPr/>
      <dgm:t>
        <a:bodyPr/>
        <a:lstStyle/>
        <a:p>
          <a:endParaRPr lang="en-US"/>
        </a:p>
      </dgm:t>
    </dgm:pt>
    <dgm:pt modelId="{C28D3C09-0191-450E-958E-0E6443EFEBFA}" type="sibTrans" cxnId="{04990B7A-692C-44F9-992A-ED42491CE85F}">
      <dgm:prSet/>
      <dgm:spPr/>
      <dgm:t>
        <a:bodyPr/>
        <a:lstStyle/>
        <a:p>
          <a:endParaRPr lang="en-US"/>
        </a:p>
      </dgm:t>
    </dgm:pt>
    <dgm:pt modelId="{BF3684C0-F8EA-4193-B188-323AB005EA93}">
      <dgm:prSet custT="1">
        <dgm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4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Key Observation:</a:t>
          </a:r>
          <a:endParaRPr lang="en-US" sz="18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62D6A8F-0607-4E1A-929B-70654D2551CF}" type="parTrans" cxnId="{088C5CFC-D5DD-4F78-8CC5-0B4007F5C6D0}">
      <dgm:prSet/>
      <dgm:spPr/>
      <dgm:t>
        <a:bodyPr/>
        <a:lstStyle/>
        <a:p>
          <a:endParaRPr lang="en-US"/>
        </a:p>
      </dgm:t>
    </dgm:pt>
    <dgm:pt modelId="{5318DD46-EB08-4301-A8A2-28C7AF4CAE17}" type="sibTrans" cxnId="{088C5CFC-D5DD-4F78-8CC5-0B4007F5C6D0}">
      <dgm:prSet/>
      <dgm:spPr/>
      <dgm:t>
        <a:bodyPr/>
        <a:lstStyle/>
        <a:p>
          <a:endParaRPr lang="en-US"/>
        </a:p>
      </dgm:t>
    </dgm:pt>
    <dgm:pt modelId="{AF9332A8-13D8-4E2C-9400-B22170C1C565}">
      <dgm:prSet custT="1"/>
      <dgm:spPr>
        <a:solidFill>
          <a:schemeClr val="accent3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Data spans 15 East African countries (1960–2023).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0897C42-9ADF-4904-A50C-8A9952BB9AD0}" type="parTrans" cxnId="{63CAED7E-3DED-4F79-82FE-69701B1C7C85}">
      <dgm:prSet/>
      <dgm:spPr/>
      <dgm:t>
        <a:bodyPr/>
        <a:lstStyle/>
        <a:p>
          <a:endParaRPr lang="en-US"/>
        </a:p>
      </dgm:t>
    </dgm:pt>
    <dgm:pt modelId="{ACDA7B7C-4619-4F96-9A52-F4B43D2C51BB}" type="sibTrans" cxnId="{63CAED7E-3DED-4F79-82FE-69701B1C7C85}">
      <dgm:prSet/>
      <dgm:spPr/>
      <dgm:t>
        <a:bodyPr/>
        <a:lstStyle/>
        <a:p>
          <a:endParaRPr lang="en-US"/>
        </a:p>
      </dgm:t>
    </dgm:pt>
    <dgm:pt modelId="{3B22607B-4998-4038-92BC-97952CF73503}">
      <dgm:prSet custT="1"/>
      <dgm:spPr>
        <a:solidFill>
          <a:schemeClr val="accent3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Includes metrics like cereal production, forest area, employment in agriculture.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62B4E80-E288-4E29-B0E2-8E013A956BC9}" type="parTrans" cxnId="{99981A4A-62B1-421F-9D9D-079414B6F7B8}">
      <dgm:prSet/>
      <dgm:spPr/>
      <dgm:t>
        <a:bodyPr/>
        <a:lstStyle/>
        <a:p>
          <a:endParaRPr lang="en-US"/>
        </a:p>
      </dgm:t>
    </dgm:pt>
    <dgm:pt modelId="{8465C82C-DC93-42FB-B237-ADD898F20CE3}" type="sibTrans" cxnId="{99981A4A-62B1-421F-9D9D-079414B6F7B8}">
      <dgm:prSet/>
      <dgm:spPr/>
      <dgm:t>
        <a:bodyPr/>
        <a:lstStyle/>
        <a:p>
          <a:endParaRPr lang="en-US"/>
        </a:p>
      </dgm:t>
    </dgm:pt>
    <dgm:pt modelId="{81128F9C-E618-4214-BA66-5F354F4F01CA}">
      <dgm:prSet custT="1"/>
      <dgm:spPr>
        <a:solidFill>
          <a:schemeClr val="accent3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Challenges: Missing data, inconsistent trends.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7F162C8-7D22-4103-8883-9685ACE50561}" type="parTrans" cxnId="{7413817E-53BF-4641-BA97-0BF7AB53D858}">
      <dgm:prSet/>
      <dgm:spPr/>
      <dgm:t>
        <a:bodyPr/>
        <a:lstStyle/>
        <a:p>
          <a:endParaRPr lang="en-US"/>
        </a:p>
      </dgm:t>
    </dgm:pt>
    <dgm:pt modelId="{AF9DB7C7-70C5-4EEC-985A-8A2A7D0C568A}" type="sibTrans" cxnId="{7413817E-53BF-4641-BA97-0BF7AB53D858}">
      <dgm:prSet/>
      <dgm:spPr/>
      <dgm:t>
        <a:bodyPr/>
        <a:lstStyle/>
        <a:p>
          <a:endParaRPr lang="en-US"/>
        </a:p>
      </dgm:t>
    </dgm:pt>
    <dgm:pt modelId="{A269DC8D-D616-4486-BD69-8F3C7AE3C34E}">
      <dgm:prSet custT="1">
        <dgm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4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Key Indicators:</a:t>
          </a:r>
          <a:endParaRPr lang="en-US" sz="2400" u="sng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D36838-1DFA-4B86-8936-FFEDC4F748A8}" type="parTrans" cxnId="{B3137A22-1005-41EE-B4BD-32FD43F93164}">
      <dgm:prSet/>
      <dgm:spPr/>
      <dgm:t>
        <a:bodyPr/>
        <a:lstStyle/>
        <a:p>
          <a:endParaRPr lang="en-US"/>
        </a:p>
      </dgm:t>
    </dgm:pt>
    <dgm:pt modelId="{93B6298D-28CC-4CEB-9C22-48B00949F0A2}" type="sibTrans" cxnId="{B3137A22-1005-41EE-B4BD-32FD43F93164}">
      <dgm:prSet/>
      <dgm:spPr/>
      <dgm:t>
        <a:bodyPr/>
        <a:lstStyle/>
        <a:p>
          <a:endParaRPr lang="en-US"/>
        </a:p>
      </dgm:t>
    </dgm:pt>
    <dgm:pt modelId="{4B34BBEF-CC6D-44AE-A74E-A79318BACD7D}">
      <dgm:prSet custT="1"/>
      <dgm:spPr>
        <a:solidFill>
          <a:schemeClr val="accent3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Fertilizer consumption (kg/ha)</a:t>
          </a:r>
        </a:p>
      </dgm:t>
    </dgm:pt>
    <dgm:pt modelId="{08FB07DB-F12A-4DE6-8528-7425E6450FEC}" type="parTrans" cxnId="{16A3DA8D-133F-4778-ACFE-A97109AFB09D}">
      <dgm:prSet/>
      <dgm:spPr/>
      <dgm:t>
        <a:bodyPr/>
        <a:lstStyle/>
        <a:p>
          <a:endParaRPr lang="en-US"/>
        </a:p>
      </dgm:t>
    </dgm:pt>
    <dgm:pt modelId="{613C45A2-ADAC-427F-BB66-6C4EE836F397}" type="sibTrans" cxnId="{16A3DA8D-133F-4778-ACFE-A97109AFB09D}">
      <dgm:prSet/>
      <dgm:spPr/>
      <dgm:t>
        <a:bodyPr/>
        <a:lstStyle/>
        <a:p>
          <a:endParaRPr lang="en-US"/>
        </a:p>
      </dgm:t>
    </dgm:pt>
    <dgm:pt modelId="{E48EE5C6-4B35-4A2D-A171-C97AF5ACF555}">
      <dgm:prSet custT="1"/>
      <dgm:spPr>
        <a:solidFill>
          <a:schemeClr val="accent3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Ag. value added (US$)</a:t>
          </a:r>
        </a:p>
      </dgm:t>
    </dgm:pt>
    <dgm:pt modelId="{A158BD20-AA18-42D3-A611-BA2AC8066408}" type="parTrans" cxnId="{A6D35BF0-86BF-4F2C-8792-5379B78C4C0A}">
      <dgm:prSet/>
      <dgm:spPr/>
      <dgm:t>
        <a:bodyPr/>
        <a:lstStyle/>
        <a:p>
          <a:endParaRPr lang="en-US"/>
        </a:p>
      </dgm:t>
    </dgm:pt>
    <dgm:pt modelId="{536B5CB4-4808-4FD3-8E8E-0CE3D4E54DCC}" type="sibTrans" cxnId="{A6D35BF0-86BF-4F2C-8792-5379B78C4C0A}">
      <dgm:prSet/>
      <dgm:spPr/>
      <dgm:t>
        <a:bodyPr/>
        <a:lstStyle/>
        <a:p>
          <a:endParaRPr lang="en-US"/>
        </a:p>
      </dgm:t>
    </dgm:pt>
    <dgm:pt modelId="{474962D9-93EE-460A-8A50-F15885964660}">
      <dgm:prSet custT="1"/>
      <dgm:spPr>
        <a:solidFill>
          <a:schemeClr val="accent3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Employment in ag. (%)</a:t>
          </a:r>
        </a:p>
      </dgm:t>
    </dgm:pt>
    <dgm:pt modelId="{14619516-8365-4BAA-AE12-59C17BE0D0B1}" type="parTrans" cxnId="{7A16C178-5E2D-42DC-AAD3-280D466088C5}">
      <dgm:prSet/>
      <dgm:spPr/>
      <dgm:t>
        <a:bodyPr/>
        <a:lstStyle/>
        <a:p>
          <a:endParaRPr lang="en-US"/>
        </a:p>
      </dgm:t>
    </dgm:pt>
    <dgm:pt modelId="{B29F93B0-4CD0-45D6-BF4D-3D5DAFA7C19B}" type="sibTrans" cxnId="{7A16C178-5E2D-42DC-AAD3-280D466088C5}">
      <dgm:prSet/>
      <dgm:spPr/>
      <dgm:t>
        <a:bodyPr/>
        <a:lstStyle/>
        <a:p>
          <a:endParaRPr lang="en-US"/>
        </a:p>
      </dgm:t>
    </dgm:pt>
    <dgm:pt modelId="{A3D1C7D3-F095-4151-A897-5EB201D36D76}">
      <dgm:prSet custT="1"/>
      <dgm:spPr>
        <a:solidFill>
          <a:schemeClr val="accent3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Crop production index</a:t>
          </a:r>
        </a:p>
      </dgm:t>
    </dgm:pt>
    <dgm:pt modelId="{D9763D6A-FB0C-4B25-9F07-227DFE34BAF5}" type="parTrans" cxnId="{C829DC73-986A-4C8A-9C18-A0F0AC06EA37}">
      <dgm:prSet/>
      <dgm:spPr/>
      <dgm:t>
        <a:bodyPr/>
        <a:lstStyle/>
        <a:p>
          <a:endParaRPr lang="en-US"/>
        </a:p>
      </dgm:t>
    </dgm:pt>
    <dgm:pt modelId="{F74E37D4-5D17-4706-B70D-F060A66F9064}" type="sibTrans" cxnId="{C829DC73-986A-4C8A-9C18-A0F0AC06EA37}">
      <dgm:prSet/>
      <dgm:spPr/>
      <dgm:t>
        <a:bodyPr/>
        <a:lstStyle/>
        <a:p>
          <a:endParaRPr lang="en-US"/>
        </a:p>
      </dgm:t>
    </dgm:pt>
    <dgm:pt modelId="{D8532618-C3D9-4F4F-9A3E-3DE7D6506722}">
      <dgm:prSet custT="1"/>
      <dgm:spPr>
        <a:solidFill>
          <a:schemeClr val="accent3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World Bank Indicators</a:t>
          </a:r>
        </a:p>
      </dgm:t>
    </dgm:pt>
    <dgm:pt modelId="{599FFC57-5A57-4B30-9903-5274BF7CC89F}" type="parTrans" cxnId="{0A71AD6E-2923-4A82-B4E9-937AEDA2E307}">
      <dgm:prSet/>
      <dgm:spPr/>
      <dgm:t>
        <a:bodyPr/>
        <a:lstStyle/>
        <a:p>
          <a:endParaRPr lang="en-US"/>
        </a:p>
      </dgm:t>
    </dgm:pt>
    <dgm:pt modelId="{4AA3CBDD-94EA-4F4B-B87A-306C83108D27}" type="sibTrans" cxnId="{0A71AD6E-2923-4A82-B4E9-937AEDA2E307}">
      <dgm:prSet/>
      <dgm:spPr/>
      <dgm:t>
        <a:bodyPr/>
        <a:lstStyle/>
        <a:p>
          <a:endParaRPr lang="en-US"/>
        </a:p>
      </dgm:t>
    </dgm:pt>
    <dgm:pt modelId="{9877697A-10DA-411B-A365-FEE7B6272B29}" type="pres">
      <dgm:prSet presAssocID="{990D1D70-6ECF-4BA6-97E7-1011E693FFC6}" presName="Name0" presStyleCnt="0">
        <dgm:presLayoutVars>
          <dgm:dir/>
          <dgm:animLvl val="lvl"/>
          <dgm:resizeHandles val="exact"/>
        </dgm:presLayoutVars>
      </dgm:prSet>
      <dgm:spPr/>
    </dgm:pt>
    <dgm:pt modelId="{6D445E39-8B03-4829-A461-6D55D8D77643}" type="pres">
      <dgm:prSet presAssocID="{0E7E1FF3-BD68-416F-85E2-FB5AC7B99F41}" presName="linNode" presStyleCnt="0"/>
      <dgm:spPr/>
    </dgm:pt>
    <dgm:pt modelId="{FB78BCB4-982D-4A02-BCC3-5BC91BFC144D}" type="pres">
      <dgm:prSet presAssocID="{0E7E1FF3-BD68-416F-85E2-FB5AC7B99F41}" presName="parentText" presStyleLbl="node1" presStyleIdx="0" presStyleCnt="3" custLinFactNeighborY="-15673">
        <dgm:presLayoutVars>
          <dgm:chMax val="1"/>
          <dgm:bulletEnabled val="1"/>
        </dgm:presLayoutVars>
      </dgm:prSet>
      <dgm:spPr/>
    </dgm:pt>
    <dgm:pt modelId="{B3264C4F-6866-4020-A622-9A1026E454AC}" type="pres">
      <dgm:prSet presAssocID="{0E7E1FF3-BD68-416F-85E2-FB5AC7B99F41}" presName="descendantText" presStyleLbl="alignAccFollowNode1" presStyleIdx="0" presStyleCnt="3">
        <dgm:presLayoutVars>
          <dgm:bulletEnabled val="1"/>
        </dgm:presLayoutVars>
      </dgm:prSet>
      <dgm:spPr/>
    </dgm:pt>
    <dgm:pt modelId="{11535053-E070-4ACF-AF8C-07CB25861D36}" type="pres">
      <dgm:prSet presAssocID="{29706B1C-36F5-4489-A331-09C39CFFD09E}" presName="sp" presStyleCnt="0"/>
      <dgm:spPr/>
    </dgm:pt>
    <dgm:pt modelId="{4D7CE5C0-01F0-47EF-BC23-F6E8DB83DAD6}" type="pres">
      <dgm:prSet presAssocID="{BF3684C0-F8EA-4193-B188-323AB005EA93}" presName="linNode" presStyleCnt="0"/>
      <dgm:spPr/>
    </dgm:pt>
    <dgm:pt modelId="{671C2E49-F9FD-424A-85F0-E33EA90EB610}" type="pres">
      <dgm:prSet presAssocID="{BF3684C0-F8EA-4193-B188-323AB005EA93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327B1620-3A11-4128-8D7C-D42B3F3809CE}" type="pres">
      <dgm:prSet presAssocID="{BF3684C0-F8EA-4193-B188-323AB005EA93}" presName="descendantText" presStyleLbl="alignAccFollowNode1" presStyleIdx="1" presStyleCnt="3" custScaleY="111995">
        <dgm:presLayoutVars>
          <dgm:bulletEnabled val="1"/>
        </dgm:presLayoutVars>
      </dgm:prSet>
      <dgm:spPr/>
    </dgm:pt>
    <dgm:pt modelId="{B20B3484-2B17-4F04-B405-DDC545BA8597}" type="pres">
      <dgm:prSet presAssocID="{5318DD46-EB08-4301-A8A2-28C7AF4CAE17}" presName="sp" presStyleCnt="0"/>
      <dgm:spPr/>
    </dgm:pt>
    <dgm:pt modelId="{4EB1087E-6B6D-4F36-BF72-ED4480BFD2FF}" type="pres">
      <dgm:prSet presAssocID="{A269DC8D-D616-4486-BD69-8F3C7AE3C34E}" presName="linNode" presStyleCnt="0"/>
      <dgm:spPr/>
    </dgm:pt>
    <dgm:pt modelId="{7DC6B699-48AB-450A-82BD-CC5B834D7DCD}" type="pres">
      <dgm:prSet presAssocID="{A269DC8D-D616-4486-BD69-8F3C7AE3C34E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80CF61F5-5C32-486E-A082-B8AD100B02CB}" type="pres">
      <dgm:prSet presAssocID="{A269DC8D-D616-4486-BD69-8F3C7AE3C34E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0CB90704-1D6F-4976-BA38-358BB91B253E}" type="presOf" srcId="{474962D9-93EE-460A-8A50-F15885964660}" destId="{80CF61F5-5C32-486E-A082-B8AD100B02CB}" srcOrd="0" destOrd="2" presId="urn:microsoft.com/office/officeart/2005/8/layout/vList5"/>
    <dgm:cxn modelId="{C94F4B10-3DBA-45FF-867D-D3A113D1B291}" srcId="{990D1D70-6ECF-4BA6-97E7-1011E693FFC6}" destId="{0E7E1FF3-BD68-416F-85E2-FB5AC7B99F41}" srcOrd="0" destOrd="0" parTransId="{D077AD08-821B-4C82-858B-3BDCAA68714E}" sibTransId="{29706B1C-36F5-4489-A331-09C39CFFD09E}"/>
    <dgm:cxn modelId="{6144C21B-9D28-4BA3-B10F-B932B02D273D}" type="presOf" srcId="{4B1F8991-142E-4F77-9D7B-8A761C4AA463}" destId="{B3264C4F-6866-4020-A622-9A1026E454AC}" srcOrd="0" destOrd="1" presId="urn:microsoft.com/office/officeart/2005/8/layout/vList5"/>
    <dgm:cxn modelId="{B3137A22-1005-41EE-B4BD-32FD43F93164}" srcId="{990D1D70-6ECF-4BA6-97E7-1011E693FFC6}" destId="{A269DC8D-D616-4486-BD69-8F3C7AE3C34E}" srcOrd="2" destOrd="0" parTransId="{D9D36838-1DFA-4B86-8936-FFEDC4F748A8}" sibTransId="{93B6298D-28CC-4CEB-9C22-48B00949F0A2}"/>
    <dgm:cxn modelId="{97B82123-483A-4C97-86A5-0424BE1FCB54}" type="presOf" srcId="{E48EE5C6-4B35-4A2D-A171-C97AF5ACF555}" destId="{80CF61F5-5C32-486E-A082-B8AD100B02CB}" srcOrd="0" destOrd="1" presId="urn:microsoft.com/office/officeart/2005/8/layout/vList5"/>
    <dgm:cxn modelId="{1122882C-A3A5-4F3B-A456-8A7E8CE5AAEA}" type="presOf" srcId="{87F8D33A-81F6-44B9-B812-27D9D0FE7249}" destId="{B3264C4F-6866-4020-A622-9A1026E454AC}" srcOrd="0" destOrd="2" presId="urn:microsoft.com/office/officeart/2005/8/layout/vList5"/>
    <dgm:cxn modelId="{9C0CD05B-C5BD-4A0C-80AF-7DDEA015D943}" type="presOf" srcId="{3B22607B-4998-4038-92BC-97952CF73503}" destId="{327B1620-3A11-4128-8D7C-D42B3F3809CE}" srcOrd="0" destOrd="1" presId="urn:microsoft.com/office/officeart/2005/8/layout/vList5"/>
    <dgm:cxn modelId="{23B7B646-1AFF-4EEF-9CFC-F3C33FEF8DEF}" type="presOf" srcId="{A269DC8D-D616-4486-BD69-8F3C7AE3C34E}" destId="{7DC6B699-48AB-450A-82BD-CC5B834D7DCD}" srcOrd="0" destOrd="0" presId="urn:microsoft.com/office/officeart/2005/8/layout/vList5"/>
    <dgm:cxn modelId="{78594B67-97A3-4695-8A0A-79EC98E7972D}" type="presOf" srcId="{AF9332A8-13D8-4E2C-9400-B22170C1C565}" destId="{327B1620-3A11-4128-8D7C-D42B3F3809CE}" srcOrd="0" destOrd="0" presId="urn:microsoft.com/office/officeart/2005/8/layout/vList5"/>
    <dgm:cxn modelId="{99981A4A-62B1-421F-9D9D-079414B6F7B8}" srcId="{BF3684C0-F8EA-4193-B188-323AB005EA93}" destId="{3B22607B-4998-4038-92BC-97952CF73503}" srcOrd="1" destOrd="0" parTransId="{762B4E80-E288-4E29-B0E2-8E013A956BC9}" sibTransId="{8465C82C-DC93-42FB-B237-ADD898F20CE3}"/>
    <dgm:cxn modelId="{C524D44D-C498-47FA-A43A-66FF520F2B33}" type="presOf" srcId="{D8532618-C3D9-4F4F-9A3E-3DE7D6506722}" destId="{B3264C4F-6866-4020-A622-9A1026E454AC}" srcOrd="0" destOrd="0" presId="urn:microsoft.com/office/officeart/2005/8/layout/vList5"/>
    <dgm:cxn modelId="{76B59C4E-2D9B-4AA0-BB5B-3C2D69C427EC}" type="presOf" srcId="{81128F9C-E618-4214-BA66-5F354F4F01CA}" destId="{327B1620-3A11-4128-8D7C-D42B3F3809CE}" srcOrd="0" destOrd="2" presId="urn:microsoft.com/office/officeart/2005/8/layout/vList5"/>
    <dgm:cxn modelId="{0A71AD6E-2923-4A82-B4E9-937AEDA2E307}" srcId="{0E7E1FF3-BD68-416F-85E2-FB5AC7B99F41}" destId="{D8532618-C3D9-4F4F-9A3E-3DE7D6506722}" srcOrd="0" destOrd="0" parTransId="{599FFC57-5A57-4B30-9903-5274BF7CC89F}" sibTransId="{4AA3CBDD-94EA-4F4B-B87A-306C83108D27}"/>
    <dgm:cxn modelId="{0747FD50-BC71-46D5-9BF2-B1660DA9FC21}" type="presOf" srcId="{0E7E1FF3-BD68-416F-85E2-FB5AC7B99F41}" destId="{FB78BCB4-982D-4A02-BCC3-5BC91BFC144D}" srcOrd="0" destOrd="0" presId="urn:microsoft.com/office/officeart/2005/8/layout/vList5"/>
    <dgm:cxn modelId="{C829DC73-986A-4C8A-9C18-A0F0AC06EA37}" srcId="{A269DC8D-D616-4486-BD69-8F3C7AE3C34E}" destId="{A3D1C7D3-F095-4151-A897-5EB201D36D76}" srcOrd="3" destOrd="0" parTransId="{D9763D6A-FB0C-4B25-9F07-227DFE34BAF5}" sibTransId="{F74E37D4-5D17-4706-B70D-F060A66F9064}"/>
    <dgm:cxn modelId="{6DE9C376-BFBB-4FEB-9548-512918ECE11E}" srcId="{0E7E1FF3-BD68-416F-85E2-FB5AC7B99F41}" destId="{4B1F8991-142E-4F77-9D7B-8A761C4AA463}" srcOrd="1" destOrd="0" parTransId="{6FF130E9-F91E-47DD-A307-C638A8415E1A}" sibTransId="{92DEC69F-45F5-403A-867B-BCAAFCF3AE2B}"/>
    <dgm:cxn modelId="{7A16C178-5E2D-42DC-AAD3-280D466088C5}" srcId="{A269DC8D-D616-4486-BD69-8F3C7AE3C34E}" destId="{474962D9-93EE-460A-8A50-F15885964660}" srcOrd="2" destOrd="0" parTransId="{14619516-8365-4BAA-AE12-59C17BE0D0B1}" sibTransId="{B29F93B0-4CD0-45D6-BF4D-3D5DAFA7C19B}"/>
    <dgm:cxn modelId="{04990B7A-692C-44F9-992A-ED42491CE85F}" srcId="{0E7E1FF3-BD68-416F-85E2-FB5AC7B99F41}" destId="{87F8D33A-81F6-44B9-B812-27D9D0FE7249}" srcOrd="2" destOrd="0" parTransId="{B4F3E4A6-E4FF-4AC2-BE4D-903F2C04D486}" sibTransId="{C28D3C09-0191-450E-958E-0E6443EFEBFA}"/>
    <dgm:cxn modelId="{7413817E-53BF-4641-BA97-0BF7AB53D858}" srcId="{BF3684C0-F8EA-4193-B188-323AB005EA93}" destId="{81128F9C-E618-4214-BA66-5F354F4F01CA}" srcOrd="2" destOrd="0" parTransId="{D7F162C8-7D22-4103-8883-9685ACE50561}" sibTransId="{AF9DB7C7-70C5-4EEC-985A-8A2A7D0C568A}"/>
    <dgm:cxn modelId="{63CAED7E-3DED-4F79-82FE-69701B1C7C85}" srcId="{BF3684C0-F8EA-4193-B188-323AB005EA93}" destId="{AF9332A8-13D8-4E2C-9400-B22170C1C565}" srcOrd="0" destOrd="0" parTransId="{60897C42-9ADF-4904-A50C-8A9952BB9AD0}" sibTransId="{ACDA7B7C-4619-4F96-9A52-F4B43D2C51BB}"/>
    <dgm:cxn modelId="{16A3DA8D-133F-4778-ACFE-A97109AFB09D}" srcId="{A269DC8D-D616-4486-BD69-8F3C7AE3C34E}" destId="{4B34BBEF-CC6D-44AE-A74E-A79318BACD7D}" srcOrd="0" destOrd="0" parTransId="{08FB07DB-F12A-4DE6-8528-7425E6450FEC}" sibTransId="{613C45A2-ADAC-427F-BB66-6C4EE836F397}"/>
    <dgm:cxn modelId="{0AD5ADA2-C885-4D38-BE8B-C6D7785D1559}" type="presOf" srcId="{990D1D70-6ECF-4BA6-97E7-1011E693FFC6}" destId="{9877697A-10DA-411B-A365-FEE7B6272B29}" srcOrd="0" destOrd="0" presId="urn:microsoft.com/office/officeart/2005/8/layout/vList5"/>
    <dgm:cxn modelId="{9CD811B8-69EA-4365-AF46-560E40C792C6}" type="presOf" srcId="{A3D1C7D3-F095-4151-A897-5EB201D36D76}" destId="{80CF61F5-5C32-486E-A082-B8AD100B02CB}" srcOrd="0" destOrd="3" presId="urn:microsoft.com/office/officeart/2005/8/layout/vList5"/>
    <dgm:cxn modelId="{22D075CA-7CA2-4A70-A3C5-31DDEC0255DC}" type="presOf" srcId="{BF3684C0-F8EA-4193-B188-323AB005EA93}" destId="{671C2E49-F9FD-424A-85F0-E33EA90EB610}" srcOrd="0" destOrd="0" presId="urn:microsoft.com/office/officeart/2005/8/layout/vList5"/>
    <dgm:cxn modelId="{A6D35BF0-86BF-4F2C-8792-5379B78C4C0A}" srcId="{A269DC8D-D616-4486-BD69-8F3C7AE3C34E}" destId="{E48EE5C6-4B35-4A2D-A171-C97AF5ACF555}" srcOrd="1" destOrd="0" parTransId="{A158BD20-AA18-42D3-A611-BA2AC8066408}" sibTransId="{536B5CB4-4808-4FD3-8E8E-0CE3D4E54DCC}"/>
    <dgm:cxn modelId="{CC64C2F3-1556-4189-99F4-48D98B395979}" type="presOf" srcId="{4B34BBEF-CC6D-44AE-A74E-A79318BACD7D}" destId="{80CF61F5-5C32-486E-A082-B8AD100B02CB}" srcOrd="0" destOrd="0" presId="urn:microsoft.com/office/officeart/2005/8/layout/vList5"/>
    <dgm:cxn modelId="{088C5CFC-D5DD-4F78-8CC5-0B4007F5C6D0}" srcId="{990D1D70-6ECF-4BA6-97E7-1011E693FFC6}" destId="{BF3684C0-F8EA-4193-B188-323AB005EA93}" srcOrd="1" destOrd="0" parTransId="{662D6A8F-0607-4E1A-929B-70654D2551CF}" sibTransId="{5318DD46-EB08-4301-A8A2-28C7AF4CAE17}"/>
    <dgm:cxn modelId="{93DC1E69-AB4F-43B1-B1CF-47D62E7B5660}" type="presParOf" srcId="{9877697A-10DA-411B-A365-FEE7B6272B29}" destId="{6D445E39-8B03-4829-A461-6D55D8D77643}" srcOrd="0" destOrd="0" presId="urn:microsoft.com/office/officeart/2005/8/layout/vList5"/>
    <dgm:cxn modelId="{7E08D86E-DC88-4C37-A2FC-0CDB12F66B76}" type="presParOf" srcId="{6D445E39-8B03-4829-A461-6D55D8D77643}" destId="{FB78BCB4-982D-4A02-BCC3-5BC91BFC144D}" srcOrd="0" destOrd="0" presId="urn:microsoft.com/office/officeart/2005/8/layout/vList5"/>
    <dgm:cxn modelId="{F83DFA6C-81D3-4C6A-82D9-40B7DEC8B19B}" type="presParOf" srcId="{6D445E39-8B03-4829-A461-6D55D8D77643}" destId="{B3264C4F-6866-4020-A622-9A1026E454AC}" srcOrd="1" destOrd="0" presId="urn:microsoft.com/office/officeart/2005/8/layout/vList5"/>
    <dgm:cxn modelId="{9AEFC5BA-9AFE-481E-9040-02F2465504B7}" type="presParOf" srcId="{9877697A-10DA-411B-A365-FEE7B6272B29}" destId="{11535053-E070-4ACF-AF8C-07CB25861D36}" srcOrd="1" destOrd="0" presId="urn:microsoft.com/office/officeart/2005/8/layout/vList5"/>
    <dgm:cxn modelId="{6E75D14F-D68F-422B-9415-720DA083A999}" type="presParOf" srcId="{9877697A-10DA-411B-A365-FEE7B6272B29}" destId="{4D7CE5C0-01F0-47EF-BC23-F6E8DB83DAD6}" srcOrd="2" destOrd="0" presId="urn:microsoft.com/office/officeart/2005/8/layout/vList5"/>
    <dgm:cxn modelId="{B1D95783-E87B-496E-83BA-9FE108A2267D}" type="presParOf" srcId="{4D7CE5C0-01F0-47EF-BC23-F6E8DB83DAD6}" destId="{671C2E49-F9FD-424A-85F0-E33EA90EB610}" srcOrd="0" destOrd="0" presId="urn:microsoft.com/office/officeart/2005/8/layout/vList5"/>
    <dgm:cxn modelId="{08DB4AAD-9853-4737-9A0C-37FD09E2F72B}" type="presParOf" srcId="{4D7CE5C0-01F0-47EF-BC23-F6E8DB83DAD6}" destId="{327B1620-3A11-4128-8D7C-D42B3F3809CE}" srcOrd="1" destOrd="0" presId="urn:microsoft.com/office/officeart/2005/8/layout/vList5"/>
    <dgm:cxn modelId="{7C871DEF-A842-4CE6-BB78-6A80C237890E}" type="presParOf" srcId="{9877697A-10DA-411B-A365-FEE7B6272B29}" destId="{B20B3484-2B17-4F04-B405-DDC545BA8597}" srcOrd="3" destOrd="0" presId="urn:microsoft.com/office/officeart/2005/8/layout/vList5"/>
    <dgm:cxn modelId="{BE425223-4094-4D69-8D23-19C12556652A}" type="presParOf" srcId="{9877697A-10DA-411B-A365-FEE7B6272B29}" destId="{4EB1087E-6B6D-4F36-BF72-ED4480BFD2FF}" srcOrd="4" destOrd="0" presId="urn:microsoft.com/office/officeart/2005/8/layout/vList5"/>
    <dgm:cxn modelId="{4574A1B1-F489-486F-8CB1-5DC721A9B40D}" type="presParOf" srcId="{4EB1087E-6B6D-4F36-BF72-ED4480BFD2FF}" destId="{7DC6B699-48AB-450A-82BD-CC5B834D7DCD}" srcOrd="0" destOrd="0" presId="urn:microsoft.com/office/officeart/2005/8/layout/vList5"/>
    <dgm:cxn modelId="{93488E81-FDF9-414E-B36D-0B1BA470ED13}" type="presParOf" srcId="{4EB1087E-6B6D-4F36-BF72-ED4480BFD2FF}" destId="{80CF61F5-5C32-486E-A082-B8AD100B02C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D613E35-8432-4E25-B7C5-04AF66BFCEC6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911FF44-2B1A-4AC1-B997-48A5B3263B61}">
      <dgm:prSet custT="1"/>
      <dgm:spPr>
        <a:solidFill>
          <a:schemeClr val="accent3">
            <a:lumMod val="75000"/>
          </a:schemeClr>
        </a:solidFill>
      </dgm:spPr>
      <dgm:t>
        <a:bodyPr/>
        <a:lstStyle/>
        <a:p>
          <a:endParaRPr lang="en-US" sz="4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7CBF70C-DA88-4196-8F47-D25BFBB79446}" type="sibTrans" cxnId="{FEDA551F-5F15-4EAA-AF1C-24A6D86774DF}">
      <dgm:prSet/>
      <dgm:spPr/>
      <dgm:t>
        <a:bodyPr/>
        <a:lstStyle/>
        <a:p>
          <a:endParaRPr lang="en-US"/>
        </a:p>
      </dgm:t>
    </dgm:pt>
    <dgm:pt modelId="{97C6FCB3-2910-43A2-BB60-9564111F0A79}" type="parTrans" cxnId="{FEDA551F-5F15-4EAA-AF1C-24A6D86774DF}">
      <dgm:prSet/>
      <dgm:spPr/>
      <dgm:t>
        <a:bodyPr/>
        <a:lstStyle/>
        <a:p>
          <a:endParaRPr lang="en-US"/>
        </a:p>
      </dgm:t>
    </dgm:pt>
    <dgm:pt modelId="{AE336C37-766D-44AF-9E75-546302EA76D7}" type="pres">
      <dgm:prSet presAssocID="{3D613E35-8432-4E25-B7C5-04AF66BFCEC6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964262B1-5BAF-468E-A7EF-DD50AC81750E}" type="pres">
      <dgm:prSet presAssocID="{8911FF44-2B1A-4AC1-B997-48A5B3263B61}" presName="horFlow" presStyleCnt="0"/>
      <dgm:spPr/>
    </dgm:pt>
    <dgm:pt modelId="{161480C5-EC8F-4919-A83D-A2F7417522EF}" type="pres">
      <dgm:prSet presAssocID="{8911FF44-2B1A-4AC1-B997-48A5B3263B61}" presName="bigChev" presStyleLbl="node1" presStyleIdx="0" presStyleCnt="1" custScaleX="366459" custScaleY="144814" custLinFactNeighborX="19094" custLinFactNeighborY="-917"/>
      <dgm:spPr>
        <a:prstGeom prst="rightArrow">
          <a:avLst/>
        </a:prstGeom>
      </dgm:spPr>
    </dgm:pt>
  </dgm:ptLst>
  <dgm:cxnLst>
    <dgm:cxn modelId="{FEDA551F-5F15-4EAA-AF1C-24A6D86774DF}" srcId="{3D613E35-8432-4E25-B7C5-04AF66BFCEC6}" destId="{8911FF44-2B1A-4AC1-B997-48A5B3263B61}" srcOrd="0" destOrd="0" parTransId="{97C6FCB3-2910-43A2-BB60-9564111F0A79}" sibTransId="{B7CBF70C-DA88-4196-8F47-D25BFBB79446}"/>
    <dgm:cxn modelId="{E3C9A9B5-3DA9-4D33-8081-4E22C24C99DA}" type="presOf" srcId="{8911FF44-2B1A-4AC1-B997-48A5B3263B61}" destId="{161480C5-EC8F-4919-A83D-A2F7417522EF}" srcOrd="0" destOrd="0" presId="urn:microsoft.com/office/officeart/2005/8/layout/lProcess3"/>
    <dgm:cxn modelId="{A49206ED-DB84-47E3-B8FB-7E861AB9BF32}" type="presOf" srcId="{3D613E35-8432-4E25-B7C5-04AF66BFCEC6}" destId="{AE336C37-766D-44AF-9E75-546302EA76D7}" srcOrd="0" destOrd="0" presId="urn:microsoft.com/office/officeart/2005/8/layout/lProcess3"/>
    <dgm:cxn modelId="{57E62140-A55E-452C-8EDF-B15B373FC60D}" type="presParOf" srcId="{AE336C37-766D-44AF-9E75-546302EA76D7}" destId="{964262B1-5BAF-468E-A7EF-DD50AC81750E}" srcOrd="0" destOrd="0" presId="urn:microsoft.com/office/officeart/2005/8/layout/lProcess3"/>
    <dgm:cxn modelId="{BAD3EF63-5735-4CE8-A75F-FBBD46606185}" type="presParOf" srcId="{964262B1-5BAF-468E-A7EF-DD50AC81750E}" destId="{161480C5-EC8F-4919-A83D-A2F7417522EF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2D2E54-D402-4973-977B-4CB4EB9FA6FC}">
      <dsp:nvSpPr>
        <dsp:cNvPr id="0" name=""/>
        <dsp:cNvSpPr/>
      </dsp:nvSpPr>
      <dsp:spPr>
        <a:xfrm>
          <a:off x="0" y="0"/>
          <a:ext cx="1838325" cy="1838325"/>
        </a:xfrm>
        <a:prstGeom prst="pie">
          <a:avLst>
            <a:gd name="adj1" fmla="val 5400000"/>
            <a:gd name="adj2" fmla="val 16200000"/>
          </a:avLst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0F9395-A89C-4953-B946-2F59E0776E05}">
      <dsp:nvSpPr>
        <dsp:cNvPr id="0" name=""/>
        <dsp:cNvSpPr/>
      </dsp:nvSpPr>
      <dsp:spPr>
        <a:xfrm>
          <a:off x="919162" y="0"/>
          <a:ext cx="6853237" cy="18383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FERTILIZER</a:t>
          </a:r>
          <a:r>
            <a:rPr lang="en-GB" sz="2400" b="1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 OPTIMIZER</a:t>
          </a:r>
          <a:endParaRPr lang="en-US" sz="2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19162" y="0"/>
        <a:ext cx="6853237" cy="183832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1480C5-EC8F-4919-A83D-A2F7417522EF}">
      <dsp:nvSpPr>
        <dsp:cNvPr id="0" name=""/>
        <dsp:cNvSpPr/>
      </dsp:nvSpPr>
      <dsp:spPr>
        <a:xfrm>
          <a:off x="150132" y="1609"/>
          <a:ext cx="6373215" cy="1007404"/>
        </a:xfrm>
        <a:prstGeom prst="rightArrow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25400" rIns="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50132" y="253460"/>
        <a:ext cx="6121364" cy="50370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CBFBCF-8647-4A31-B261-6130500879A1}">
      <dsp:nvSpPr>
        <dsp:cNvPr id="0" name=""/>
        <dsp:cNvSpPr/>
      </dsp:nvSpPr>
      <dsp:spPr>
        <a:xfrm>
          <a:off x="947394" y="279"/>
          <a:ext cx="6334810" cy="1035129"/>
        </a:xfrm>
        <a:prstGeom prst="rightArrow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17145" rIns="0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2700" b="1" kern="1200" dirty="0"/>
          </a:br>
          <a:endParaRPr lang="en-US" sz="2700" kern="1200" dirty="0"/>
        </a:p>
      </dsp:txBody>
      <dsp:txXfrm>
        <a:off x="947394" y="259061"/>
        <a:ext cx="6076028" cy="51756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05A012-7F23-42EE-B501-F31CBA5345E7}">
      <dsp:nvSpPr>
        <dsp:cNvPr id="0" name=""/>
        <dsp:cNvSpPr/>
      </dsp:nvSpPr>
      <dsp:spPr>
        <a:xfrm>
          <a:off x="4018" y="0"/>
          <a:ext cx="7399406" cy="935103"/>
        </a:xfrm>
        <a:prstGeom prst="chevron">
          <a:avLst>
            <a:gd name="adj" fmla="val 40000"/>
          </a:avLst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382E2E-6E32-4B96-AFD1-CADB155F6C6B}">
      <dsp:nvSpPr>
        <dsp:cNvPr id="0" name=""/>
        <dsp:cNvSpPr/>
      </dsp:nvSpPr>
      <dsp:spPr>
        <a:xfrm>
          <a:off x="1401467" y="233775"/>
          <a:ext cx="6248388" cy="9351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Fertilizer Consumption Trends and Forecast for Kenya (1960–2035)</a:t>
          </a:r>
          <a:endParaRPr lang="en-US" sz="2100" kern="1200" dirty="0"/>
        </a:p>
      </dsp:txBody>
      <dsp:txXfrm>
        <a:off x="1428855" y="261163"/>
        <a:ext cx="6193612" cy="88032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42A8AC-F237-4E26-BA1C-3E6A00804609}">
      <dsp:nvSpPr>
        <dsp:cNvPr id="0" name=""/>
        <dsp:cNvSpPr/>
      </dsp:nvSpPr>
      <dsp:spPr>
        <a:xfrm>
          <a:off x="1098222" y="89"/>
          <a:ext cx="6033154" cy="1142821"/>
        </a:xfrm>
        <a:prstGeom prst="chevron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29210" rIns="0" bIns="2921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b="1" kern="1200" dirty="0"/>
            <a:t>Modeling Approach</a:t>
          </a:r>
          <a:endParaRPr lang="en-US" sz="4600" kern="1200" dirty="0"/>
        </a:p>
      </dsp:txBody>
      <dsp:txXfrm>
        <a:off x="1669633" y="89"/>
        <a:ext cx="4890333" cy="114282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7773F1-2AC9-4F6C-99EA-B74041D89D98}">
      <dsp:nvSpPr>
        <dsp:cNvPr id="0" name=""/>
        <dsp:cNvSpPr/>
      </dsp:nvSpPr>
      <dsp:spPr>
        <a:xfrm>
          <a:off x="848509" y="0"/>
          <a:ext cx="5249634" cy="5249634"/>
        </a:xfrm>
        <a:prstGeom prst="triangle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A6C99A-123A-4282-B0C3-1419E8792836}">
      <dsp:nvSpPr>
        <dsp:cNvPr id="0" name=""/>
        <dsp:cNvSpPr/>
      </dsp:nvSpPr>
      <dsp:spPr>
        <a:xfrm>
          <a:off x="3722438" y="288455"/>
          <a:ext cx="2914037" cy="36552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Models Performance</a:t>
          </a:r>
          <a:r>
            <a:rPr lang="en-US" sz="1600" b="1" kern="1200" dirty="0"/>
            <a:t>:</a:t>
          </a:r>
          <a:endParaRPr lang="en-US" sz="1600" kern="1200" dirty="0"/>
        </a:p>
      </dsp:txBody>
      <dsp:txXfrm>
        <a:off x="3740282" y="306299"/>
        <a:ext cx="2878349" cy="329838"/>
      </dsp:txXfrm>
    </dsp:sp>
    <dsp:sp modelId="{E1BD5726-1BE0-40FB-8067-CCC8CF237350}">
      <dsp:nvSpPr>
        <dsp:cNvPr id="0" name=""/>
        <dsp:cNvSpPr/>
      </dsp:nvSpPr>
      <dsp:spPr>
        <a:xfrm>
          <a:off x="2865824" y="820643"/>
          <a:ext cx="4714347" cy="116243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Random Forest 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delivered the most accurate predictions for crop productivity, with strong explanatory power  and low error</a:t>
          </a:r>
        </a:p>
      </dsp:txBody>
      <dsp:txXfrm>
        <a:off x="2922569" y="877388"/>
        <a:ext cx="4600857" cy="1048942"/>
      </dsp:txXfrm>
    </dsp:sp>
    <dsp:sp modelId="{52420870-2C49-4807-B267-DA5EE4FDFF65}">
      <dsp:nvSpPr>
        <dsp:cNvPr id="0" name=""/>
        <dsp:cNvSpPr/>
      </dsp:nvSpPr>
      <dsp:spPr>
        <a:xfrm>
          <a:off x="2889283" y="2153088"/>
          <a:ext cx="4667428" cy="61768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XGBoost 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also performed well , but was slightly less accurate </a:t>
          </a:r>
        </a:p>
      </dsp:txBody>
      <dsp:txXfrm>
        <a:off x="2919436" y="2183241"/>
        <a:ext cx="4607122" cy="557374"/>
      </dsp:txXfrm>
    </dsp:sp>
    <dsp:sp modelId="{8E931880-0042-48DE-86F5-9A772F14645A}">
      <dsp:nvSpPr>
        <dsp:cNvPr id="0" name=""/>
        <dsp:cNvSpPr/>
      </dsp:nvSpPr>
      <dsp:spPr>
        <a:xfrm>
          <a:off x="2891433" y="2937065"/>
          <a:ext cx="4610853" cy="105909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Linear Regression 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failed to capture patterns in the data </a:t>
          </a:r>
          <a:r>
            <a:rPr lang="en-US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likely because the relationship between features and the target is non-linear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943134" y="2988766"/>
        <a:ext cx="4507451" cy="955695"/>
      </dsp:txXfrm>
    </dsp:sp>
    <dsp:sp modelId="{9D8A32C4-3A09-4921-A572-64EFA6C552E0}">
      <dsp:nvSpPr>
        <dsp:cNvPr id="0" name=""/>
        <dsp:cNvSpPr/>
      </dsp:nvSpPr>
      <dsp:spPr>
        <a:xfrm>
          <a:off x="2883346" y="4073991"/>
          <a:ext cx="4592222" cy="76484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Advanced modeling –showed  non-linear relationships between variables</a:t>
          </a:r>
          <a:endParaRPr lang="en-US" sz="20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920683" y="4111328"/>
        <a:ext cx="4517548" cy="69017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05A012-7F23-42EE-B501-F31CBA5345E7}">
      <dsp:nvSpPr>
        <dsp:cNvPr id="0" name=""/>
        <dsp:cNvSpPr/>
      </dsp:nvSpPr>
      <dsp:spPr>
        <a:xfrm>
          <a:off x="4018" y="0"/>
          <a:ext cx="7399406" cy="935103"/>
        </a:xfrm>
        <a:prstGeom prst="chevron">
          <a:avLst>
            <a:gd name="adj" fmla="val 40000"/>
          </a:avLst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382E2E-6E32-4B96-AFD1-CADB155F6C6B}">
      <dsp:nvSpPr>
        <dsp:cNvPr id="0" name=""/>
        <dsp:cNvSpPr/>
      </dsp:nvSpPr>
      <dsp:spPr>
        <a:xfrm>
          <a:off x="1329735" y="233775"/>
          <a:ext cx="6248388" cy="9351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Segmenting Countries by Fertilizer Efficiency</a:t>
          </a:r>
          <a:endParaRPr lang="en-US" sz="2500" kern="1200" dirty="0"/>
        </a:p>
      </dsp:txBody>
      <dsp:txXfrm>
        <a:off x="1357123" y="261163"/>
        <a:ext cx="6193612" cy="88032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2D1718-35C7-4481-93B1-161FD4606ECF}">
      <dsp:nvSpPr>
        <dsp:cNvPr id="0" name=""/>
        <dsp:cNvSpPr/>
      </dsp:nvSpPr>
      <dsp:spPr>
        <a:xfrm>
          <a:off x="1230190" y="89"/>
          <a:ext cx="5769219" cy="1142821"/>
        </a:xfrm>
        <a:prstGeom prst="chevron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25400" rIns="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  <a:endParaRPr lang="en-US" sz="4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801601" y="89"/>
        <a:ext cx="4626398" cy="114282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FD2A66-566F-486C-A5AB-C31A868D0279}">
      <dsp:nvSpPr>
        <dsp:cNvPr id="0" name=""/>
        <dsp:cNvSpPr/>
      </dsp:nvSpPr>
      <dsp:spPr>
        <a:xfrm>
          <a:off x="1315044" y="89"/>
          <a:ext cx="5599510" cy="1142821"/>
        </a:xfrm>
        <a:prstGeom prst="chevron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0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b="1" kern="1200"/>
            <a:t>Policy Recommendations</a:t>
          </a:r>
          <a:endParaRPr lang="en-US" sz="3900" kern="1200"/>
        </a:p>
      </dsp:txBody>
      <dsp:txXfrm>
        <a:off x="1886455" y="89"/>
        <a:ext cx="4456689" cy="1142821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57643E-E124-425B-BA09-D5809CBD9F4A}">
      <dsp:nvSpPr>
        <dsp:cNvPr id="0" name=""/>
        <dsp:cNvSpPr/>
      </dsp:nvSpPr>
      <dsp:spPr>
        <a:xfrm>
          <a:off x="908959" y="1213677"/>
          <a:ext cx="4173582" cy="4173582"/>
        </a:xfrm>
        <a:prstGeom prst="ellipse">
          <a:avLst/>
        </a:prstGeom>
        <a:solidFill>
          <a:schemeClr val="accent3">
            <a:shade val="90000"/>
            <a:hueOff val="280340"/>
            <a:satOff val="-6007"/>
            <a:lumOff val="30812"/>
            <a:alphaOff val="-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3B0BDC-0092-459E-9313-FB3E5FE038B4}">
      <dsp:nvSpPr>
        <dsp:cNvPr id="0" name=""/>
        <dsp:cNvSpPr/>
      </dsp:nvSpPr>
      <dsp:spPr>
        <a:xfrm>
          <a:off x="1372575" y="1677293"/>
          <a:ext cx="3246351" cy="3246351"/>
        </a:xfrm>
        <a:prstGeom prst="ellipse">
          <a:avLst/>
        </a:prstGeom>
        <a:solidFill>
          <a:schemeClr val="accent3">
            <a:shade val="90000"/>
            <a:hueOff val="210255"/>
            <a:satOff val="-4505"/>
            <a:lumOff val="23109"/>
            <a:alphaOff val="-375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3AEDB8-0661-4F4A-9CB7-C13425C17DDF}">
      <dsp:nvSpPr>
        <dsp:cNvPr id="0" name=""/>
        <dsp:cNvSpPr/>
      </dsp:nvSpPr>
      <dsp:spPr>
        <a:xfrm>
          <a:off x="1836190" y="2140908"/>
          <a:ext cx="2319120" cy="2319120"/>
        </a:xfrm>
        <a:prstGeom prst="ellipse">
          <a:avLst/>
        </a:prstGeom>
        <a:solidFill>
          <a:schemeClr val="accent3">
            <a:shade val="90000"/>
            <a:hueOff val="140170"/>
            <a:satOff val="-3004"/>
            <a:lumOff val="15406"/>
            <a:alphaOff val="-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155143-F625-4E6A-A7F7-75306EDB891E}">
      <dsp:nvSpPr>
        <dsp:cNvPr id="0" name=""/>
        <dsp:cNvSpPr/>
      </dsp:nvSpPr>
      <dsp:spPr>
        <a:xfrm>
          <a:off x="2300154" y="2604872"/>
          <a:ext cx="1391194" cy="1391194"/>
        </a:xfrm>
        <a:prstGeom prst="ellipse">
          <a:avLst/>
        </a:prstGeom>
        <a:solidFill>
          <a:schemeClr val="accent3">
            <a:shade val="90000"/>
            <a:hueOff val="70085"/>
            <a:satOff val="-1502"/>
            <a:lumOff val="7703"/>
            <a:alphaOff val="-125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9648B5-598D-496E-B132-A50BE62D0643}">
      <dsp:nvSpPr>
        <dsp:cNvPr id="0" name=""/>
        <dsp:cNvSpPr/>
      </dsp:nvSpPr>
      <dsp:spPr>
        <a:xfrm>
          <a:off x="2763769" y="3068487"/>
          <a:ext cx="463963" cy="463963"/>
        </a:xfrm>
        <a:prstGeom prst="ellipse">
          <a:avLst/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A3042B-399F-473A-9517-20A127FD61AC}">
      <dsp:nvSpPr>
        <dsp:cNvPr id="0" name=""/>
        <dsp:cNvSpPr/>
      </dsp:nvSpPr>
      <dsp:spPr>
        <a:xfrm>
          <a:off x="5597277" y="185053"/>
          <a:ext cx="2086791" cy="736776"/>
        </a:xfrm>
        <a:prstGeom prst="rect">
          <a:avLst/>
        </a:prstGeom>
        <a:blipFill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928" tIns="55880" rIns="55880" bIns="5588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400" kern="1200" dirty="0"/>
        </a:p>
      </dsp:txBody>
      <dsp:txXfrm>
        <a:off x="5597277" y="185053"/>
        <a:ext cx="2086791" cy="736776"/>
      </dsp:txXfrm>
    </dsp:sp>
    <dsp:sp modelId="{950A6621-5108-4F7E-B9B5-075EC0E892B3}">
      <dsp:nvSpPr>
        <dsp:cNvPr id="0" name=""/>
        <dsp:cNvSpPr/>
      </dsp:nvSpPr>
      <dsp:spPr>
        <a:xfrm>
          <a:off x="5256441" y="545904"/>
          <a:ext cx="52169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F2F16C-DB7F-4A63-B89F-C954BCDFEB5E}">
      <dsp:nvSpPr>
        <dsp:cNvPr id="0" name=""/>
        <dsp:cNvSpPr/>
      </dsp:nvSpPr>
      <dsp:spPr>
        <a:xfrm rot="5400000">
          <a:off x="2747075" y="794580"/>
          <a:ext cx="2754564" cy="2257212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67E695-FFF2-4FF2-98B3-69CFFD6B9888}">
      <dsp:nvSpPr>
        <dsp:cNvPr id="0" name=""/>
        <dsp:cNvSpPr/>
      </dsp:nvSpPr>
      <dsp:spPr>
        <a:xfrm>
          <a:off x="5627118" y="1032664"/>
          <a:ext cx="2086791" cy="736776"/>
        </a:xfrm>
        <a:prstGeom prst="rect">
          <a:avLst/>
        </a:prstGeom>
        <a:blipFill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928" tIns="55880" rIns="55880" bIns="5588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400" kern="1200" dirty="0"/>
        </a:p>
      </dsp:txBody>
      <dsp:txXfrm>
        <a:off x="5627118" y="1032664"/>
        <a:ext cx="2086791" cy="736776"/>
      </dsp:txXfrm>
    </dsp:sp>
    <dsp:sp modelId="{80D49B21-FADD-415A-9214-34A8E7174DA9}">
      <dsp:nvSpPr>
        <dsp:cNvPr id="0" name=""/>
        <dsp:cNvSpPr/>
      </dsp:nvSpPr>
      <dsp:spPr>
        <a:xfrm>
          <a:off x="5256441" y="1324973"/>
          <a:ext cx="52169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97BAD0-1373-4FEA-9801-ED31AF456455}">
      <dsp:nvSpPr>
        <dsp:cNvPr id="0" name=""/>
        <dsp:cNvSpPr/>
      </dsp:nvSpPr>
      <dsp:spPr>
        <a:xfrm rot="5400000">
          <a:off x="3151843" y="1514454"/>
          <a:ext cx="2293522" cy="1912892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C93082-5B1A-4993-B76E-28005B27422A}">
      <dsp:nvSpPr>
        <dsp:cNvPr id="0" name=""/>
        <dsp:cNvSpPr/>
      </dsp:nvSpPr>
      <dsp:spPr>
        <a:xfrm>
          <a:off x="5642185" y="1817915"/>
          <a:ext cx="2086791" cy="736776"/>
        </a:xfrm>
        <a:prstGeom prst="rect">
          <a:avLst/>
        </a:prstGeom>
        <a:blipFill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928" tIns="55880" rIns="55880" bIns="5588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400" kern="1200" dirty="0"/>
        </a:p>
      </dsp:txBody>
      <dsp:txXfrm>
        <a:off x="5642185" y="1817915"/>
        <a:ext cx="2086791" cy="736776"/>
      </dsp:txXfrm>
    </dsp:sp>
    <dsp:sp modelId="{2DC40EF2-8D0C-4A49-A90F-C2B85DF8CCD5}">
      <dsp:nvSpPr>
        <dsp:cNvPr id="0" name=""/>
        <dsp:cNvSpPr/>
      </dsp:nvSpPr>
      <dsp:spPr>
        <a:xfrm>
          <a:off x="5256441" y="2104042"/>
          <a:ext cx="52169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D8A338-50AA-4D9E-A84E-47E789EA934B}">
      <dsp:nvSpPr>
        <dsp:cNvPr id="0" name=""/>
        <dsp:cNvSpPr/>
      </dsp:nvSpPr>
      <dsp:spPr>
        <a:xfrm rot="5400000">
          <a:off x="3548750" y="2204903"/>
          <a:ext cx="1808552" cy="1606829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729156-6658-437B-BD13-E0AAC2EBDD9B}">
      <dsp:nvSpPr>
        <dsp:cNvPr id="0" name=""/>
        <dsp:cNvSpPr/>
      </dsp:nvSpPr>
      <dsp:spPr>
        <a:xfrm>
          <a:off x="5634651" y="2675598"/>
          <a:ext cx="2086791" cy="736776"/>
        </a:xfrm>
        <a:prstGeom prst="rect">
          <a:avLst/>
        </a:prstGeom>
        <a:blipFill rotWithShape="0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5000" r="-75000"/>
          </a:stretch>
        </a:blip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928" tIns="55880" rIns="55880" bIns="5588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400" kern="1200" dirty="0"/>
        </a:p>
      </dsp:txBody>
      <dsp:txXfrm>
        <a:off x="5634651" y="2675598"/>
        <a:ext cx="2086791" cy="736776"/>
      </dsp:txXfrm>
    </dsp:sp>
    <dsp:sp modelId="{4663B582-FB39-4A66-918C-2F8EDAB106C5}">
      <dsp:nvSpPr>
        <dsp:cNvPr id="0" name=""/>
        <dsp:cNvSpPr/>
      </dsp:nvSpPr>
      <dsp:spPr>
        <a:xfrm>
          <a:off x="5256441" y="2866416"/>
          <a:ext cx="52169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CA0A05-A31C-4DFF-9A7B-15E221532F21}">
      <dsp:nvSpPr>
        <dsp:cNvPr id="0" name=""/>
        <dsp:cNvSpPr/>
      </dsp:nvSpPr>
      <dsp:spPr>
        <a:xfrm rot="5400000">
          <a:off x="3943850" y="2933889"/>
          <a:ext cx="1380064" cy="1245118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ECA683-60A5-4F4E-AD1C-7DF0ABB4BA0F}">
      <dsp:nvSpPr>
        <dsp:cNvPr id="0" name=""/>
        <dsp:cNvSpPr/>
      </dsp:nvSpPr>
      <dsp:spPr>
        <a:xfrm>
          <a:off x="5627118" y="3555753"/>
          <a:ext cx="2086791" cy="736776"/>
        </a:xfrm>
        <a:prstGeom prst="rect">
          <a:avLst/>
        </a:prstGeom>
        <a:blipFill rotWithShape="0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928" tIns="55880" rIns="55880" bIns="5588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400" kern="1200" dirty="0"/>
        </a:p>
      </dsp:txBody>
      <dsp:txXfrm>
        <a:off x="5627118" y="3555753"/>
        <a:ext cx="2086791" cy="736776"/>
      </dsp:txXfrm>
    </dsp:sp>
    <dsp:sp modelId="{2272C825-1AB1-4F1E-AF3C-824B290A2546}">
      <dsp:nvSpPr>
        <dsp:cNvPr id="0" name=""/>
        <dsp:cNvSpPr/>
      </dsp:nvSpPr>
      <dsp:spPr>
        <a:xfrm>
          <a:off x="5256441" y="3606531"/>
          <a:ext cx="52169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17D87D-8AA1-4A9F-A3CD-756D40973142}">
      <dsp:nvSpPr>
        <dsp:cNvPr id="0" name=""/>
        <dsp:cNvSpPr/>
      </dsp:nvSpPr>
      <dsp:spPr>
        <a:xfrm rot="5400000">
          <a:off x="4317385" y="3641311"/>
          <a:ext cx="973835" cy="904276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F4EA46-3EC6-48C4-B54C-EE45847B3224}">
      <dsp:nvSpPr>
        <dsp:cNvPr id="0" name=""/>
        <dsp:cNvSpPr/>
      </dsp:nvSpPr>
      <dsp:spPr>
        <a:xfrm>
          <a:off x="617219" y="0"/>
          <a:ext cx="6995160" cy="883602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923DFA-EF31-4E96-8052-FF41DC8C39F6}">
      <dsp:nvSpPr>
        <dsp:cNvPr id="0" name=""/>
        <dsp:cNvSpPr/>
      </dsp:nvSpPr>
      <dsp:spPr>
        <a:xfrm>
          <a:off x="2070258" y="195625"/>
          <a:ext cx="4089082" cy="49235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Who’s This For?</a:t>
          </a:r>
          <a:endParaRPr lang="en-US" sz="4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094293" y="219660"/>
        <a:ext cx="4041012" cy="4442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434F1B-2B2A-4601-9EC0-E23B855209CF}">
      <dsp:nvSpPr>
        <dsp:cNvPr id="0" name=""/>
        <dsp:cNvSpPr/>
      </dsp:nvSpPr>
      <dsp:spPr>
        <a:xfrm>
          <a:off x="0" y="782955"/>
          <a:ext cx="9067799" cy="1043940"/>
        </a:xfrm>
        <a:prstGeom prst="notchedRightArrow">
          <a:avLst/>
        </a:prstGeom>
        <a:solidFill>
          <a:schemeClr val="accent3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D53B3D-4059-43FB-B6F5-77E2B76136A0}">
      <dsp:nvSpPr>
        <dsp:cNvPr id="0" name=""/>
        <dsp:cNvSpPr/>
      </dsp:nvSpPr>
      <dsp:spPr>
        <a:xfrm>
          <a:off x="99" y="0"/>
          <a:ext cx="3980887" cy="1043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b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Capstone Project | 2025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⚔️Model Kombat</a:t>
          </a:r>
        </a:p>
      </dsp:txBody>
      <dsp:txXfrm>
        <a:off x="99" y="0"/>
        <a:ext cx="3980887" cy="1043940"/>
      </dsp:txXfrm>
    </dsp:sp>
    <dsp:sp modelId="{4467BA33-7C07-4DAD-869C-6A15EF0B9807}">
      <dsp:nvSpPr>
        <dsp:cNvPr id="0" name=""/>
        <dsp:cNvSpPr/>
      </dsp:nvSpPr>
      <dsp:spPr>
        <a:xfrm>
          <a:off x="1860050" y="1174432"/>
          <a:ext cx="260985" cy="260985"/>
        </a:xfrm>
        <a:prstGeom prst="ellipse">
          <a:avLst/>
        </a:prstGeom>
        <a:solidFill>
          <a:schemeClr val="accent3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39C599-1763-4438-900E-D37330C3FC99}">
      <dsp:nvSpPr>
        <dsp:cNvPr id="0" name=""/>
        <dsp:cNvSpPr/>
      </dsp:nvSpPr>
      <dsp:spPr>
        <a:xfrm>
          <a:off x="4180031" y="1565910"/>
          <a:ext cx="3980887" cy="1043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/>
        </a:p>
      </dsp:txBody>
      <dsp:txXfrm>
        <a:off x="4180031" y="1565910"/>
        <a:ext cx="3980887" cy="1043940"/>
      </dsp:txXfrm>
    </dsp:sp>
    <dsp:sp modelId="{6317EA4B-FAA5-40BF-9751-BF8D22222B8F}">
      <dsp:nvSpPr>
        <dsp:cNvPr id="0" name=""/>
        <dsp:cNvSpPr/>
      </dsp:nvSpPr>
      <dsp:spPr>
        <a:xfrm>
          <a:off x="6039983" y="1174432"/>
          <a:ext cx="260985" cy="260985"/>
        </a:xfrm>
        <a:prstGeom prst="ellipse">
          <a:avLst/>
        </a:prstGeom>
        <a:solidFill>
          <a:schemeClr val="accent3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AE170F-9828-4796-BD7F-349A0745E3D3}">
      <dsp:nvSpPr>
        <dsp:cNvPr id="0" name=""/>
        <dsp:cNvSpPr/>
      </dsp:nvSpPr>
      <dsp:spPr>
        <a:xfrm>
          <a:off x="2107474" y="81425"/>
          <a:ext cx="4789713" cy="3908406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THANK YOU !</a:t>
          </a:r>
          <a:endParaRPr lang="en-US" sz="4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746103" y="765396"/>
        <a:ext cx="3512456" cy="1758782"/>
      </dsp:txXfrm>
    </dsp:sp>
    <dsp:sp modelId="{9CF016E1-9C40-4DB6-B020-C66B6507DF96}">
      <dsp:nvSpPr>
        <dsp:cNvPr id="0" name=""/>
        <dsp:cNvSpPr/>
      </dsp:nvSpPr>
      <dsp:spPr>
        <a:xfrm>
          <a:off x="3958411" y="2524179"/>
          <a:ext cx="3908406" cy="3908406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Presented By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  <a:r>
            <a:rPr lang="en-GB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1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Model    Kombat</a:t>
          </a:r>
          <a:endParaRPr lang="en-US" sz="16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153732" y="3533850"/>
        <a:ext cx="2345043" cy="2149623"/>
      </dsp:txXfrm>
    </dsp:sp>
    <dsp:sp modelId="{927982E7-55F1-4CBB-AECD-D44167C7C097}">
      <dsp:nvSpPr>
        <dsp:cNvPr id="0" name=""/>
        <dsp:cNvSpPr/>
      </dsp:nvSpPr>
      <dsp:spPr>
        <a:xfrm>
          <a:off x="1137844" y="2524179"/>
          <a:ext cx="3908406" cy="3908406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GitHub Repo: 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1"/>
            </a:rPr>
            <a:t>github.com/Rodgerdev/east-</a:t>
          </a:r>
          <a:r>
            <a:rPr lang="en-US" sz="1600" kern="1200" dirty="0" err="1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1"/>
            </a:rPr>
            <a:t>africa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1"/>
            </a:rPr>
            <a:t>-fertilizer-project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505886" y="3533850"/>
        <a:ext cx="2345043" cy="21496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80ED7B-0A7B-47DB-891A-294DD5CCDEC5}">
      <dsp:nvSpPr>
        <dsp:cNvPr id="0" name=""/>
        <dsp:cNvSpPr/>
      </dsp:nvSpPr>
      <dsp:spPr>
        <a:xfrm>
          <a:off x="4452495" y="18019"/>
          <a:ext cx="1330891" cy="1330891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t="-10000" b="-1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400" kern="1200"/>
        </a:p>
      </dsp:txBody>
      <dsp:txXfrm>
        <a:off x="4647399" y="212923"/>
        <a:ext cx="941083" cy="941083"/>
      </dsp:txXfrm>
    </dsp:sp>
    <dsp:sp modelId="{25E6E252-DF13-4E1D-925C-3BC5F185EABE}">
      <dsp:nvSpPr>
        <dsp:cNvPr id="0" name=""/>
        <dsp:cNvSpPr/>
      </dsp:nvSpPr>
      <dsp:spPr>
        <a:xfrm rot="1729440">
          <a:off x="5851483" y="999830"/>
          <a:ext cx="498946" cy="4491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5859831" y="1057182"/>
        <a:ext cx="364194" cy="269505"/>
      </dsp:txXfrm>
    </dsp:sp>
    <dsp:sp modelId="{1B832F90-2D30-48B8-A49F-2EA0072088B3}">
      <dsp:nvSpPr>
        <dsp:cNvPr id="0" name=""/>
        <dsp:cNvSpPr/>
      </dsp:nvSpPr>
      <dsp:spPr>
        <a:xfrm>
          <a:off x="6443268" y="1113542"/>
          <a:ext cx="1330891" cy="1330891"/>
        </a:xfrm>
        <a:prstGeom prst="ellipse">
          <a:avLst/>
        </a:prstGeom>
        <a:blipFill rotWithShape="0">
          <a:blip xmlns:r="http://schemas.openxmlformats.org/officeDocument/2006/relationships" r:embed="rId2"/>
          <a:srcRect/>
          <a:stretch>
            <a:fillRect t="-3000" b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400" kern="1200"/>
        </a:p>
      </dsp:txBody>
      <dsp:txXfrm>
        <a:off x="6638172" y="1308446"/>
        <a:ext cx="941083" cy="941083"/>
      </dsp:txXfrm>
    </dsp:sp>
    <dsp:sp modelId="{207B4F8C-73FD-4E46-8433-469D098053AE}">
      <dsp:nvSpPr>
        <dsp:cNvPr id="0" name=""/>
        <dsp:cNvSpPr/>
      </dsp:nvSpPr>
      <dsp:spPr>
        <a:xfrm rot="9193094">
          <a:off x="5364057" y="2214500"/>
          <a:ext cx="873692" cy="4491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5491582" y="2273976"/>
        <a:ext cx="738940" cy="269505"/>
      </dsp:txXfrm>
    </dsp:sp>
    <dsp:sp modelId="{573AA85A-8B24-422E-9C31-4DD7A228650B}">
      <dsp:nvSpPr>
        <dsp:cNvPr id="0" name=""/>
        <dsp:cNvSpPr/>
      </dsp:nvSpPr>
      <dsp:spPr>
        <a:xfrm>
          <a:off x="3765142" y="2340533"/>
          <a:ext cx="1330891" cy="1580407"/>
        </a:xfrm>
        <a:prstGeom prst="ellipse">
          <a:avLst/>
        </a:prstGeom>
        <a:blipFill rotWithShape="0">
          <a:blip xmlns:r="http://schemas.openxmlformats.org/officeDocument/2006/relationships" r:embed="rId3"/>
          <a:srcRect/>
          <a:stretch>
            <a:fillRect l="-4000" r="-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400" kern="1200"/>
        </a:p>
      </dsp:txBody>
      <dsp:txXfrm>
        <a:off x="3960046" y="2571978"/>
        <a:ext cx="941083" cy="1117517"/>
      </dsp:txXfrm>
    </dsp:sp>
    <dsp:sp modelId="{0F1EFDE6-C6EE-4A78-B161-71C73731708C}">
      <dsp:nvSpPr>
        <dsp:cNvPr id="0" name=""/>
        <dsp:cNvSpPr/>
      </dsp:nvSpPr>
      <dsp:spPr>
        <a:xfrm rot="1663349">
          <a:off x="5324241" y="3617414"/>
          <a:ext cx="919630" cy="4491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5331975" y="3675906"/>
        <a:ext cx="784878" cy="269505"/>
      </dsp:txXfrm>
    </dsp:sp>
    <dsp:sp modelId="{43522812-0DFF-4AA7-B636-705F8DE79ECC}">
      <dsp:nvSpPr>
        <dsp:cNvPr id="0" name=""/>
        <dsp:cNvSpPr/>
      </dsp:nvSpPr>
      <dsp:spPr>
        <a:xfrm>
          <a:off x="6498699" y="3901810"/>
          <a:ext cx="1330891" cy="1330891"/>
        </a:xfrm>
        <a:prstGeom prst="ellipse">
          <a:avLst/>
        </a:prstGeom>
        <a:blipFill rotWithShape="0">
          <a:blip xmlns:r="http://schemas.openxmlformats.org/officeDocument/2006/relationships" r:embed="rId4"/>
          <a:srcRect/>
          <a:stretch>
            <a:fillRect t="-5000" b="-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400" kern="1200"/>
        </a:p>
      </dsp:txBody>
      <dsp:txXfrm>
        <a:off x="6693603" y="4096714"/>
        <a:ext cx="941083" cy="941083"/>
      </dsp:txXfrm>
    </dsp:sp>
    <dsp:sp modelId="{15FD269B-3333-41DE-9F16-FEAE93A5ACB6}">
      <dsp:nvSpPr>
        <dsp:cNvPr id="0" name=""/>
        <dsp:cNvSpPr/>
      </dsp:nvSpPr>
      <dsp:spPr>
        <a:xfrm rot="10292816">
          <a:off x="5065586" y="4578374"/>
          <a:ext cx="1025042" cy="4491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5199606" y="4658305"/>
        <a:ext cx="890290" cy="269505"/>
      </dsp:txXfrm>
    </dsp:sp>
    <dsp:sp modelId="{35DF5AFD-FE2C-4B97-B8FD-6E1EB4309052}">
      <dsp:nvSpPr>
        <dsp:cNvPr id="0" name=""/>
        <dsp:cNvSpPr/>
      </dsp:nvSpPr>
      <dsp:spPr>
        <a:xfrm>
          <a:off x="3269234" y="4381752"/>
          <a:ext cx="1330891" cy="1330891"/>
        </a:xfrm>
        <a:prstGeom prst="ellipse">
          <a:avLst/>
        </a:prstGeom>
        <a:blipFill rotWithShape="0">
          <a:blip xmlns:r="http://schemas.openxmlformats.org/officeDocument/2006/relationships" r:embed="rId5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400" kern="1200"/>
        </a:p>
      </dsp:txBody>
      <dsp:txXfrm>
        <a:off x="3464138" y="4576656"/>
        <a:ext cx="941083" cy="941083"/>
      </dsp:txXfrm>
    </dsp:sp>
    <dsp:sp modelId="{373E5A6F-4266-4ABC-8123-91C0BB6E8003}">
      <dsp:nvSpPr>
        <dsp:cNvPr id="0" name=""/>
        <dsp:cNvSpPr/>
      </dsp:nvSpPr>
      <dsp:spPr>
        <a:xfrm rot="12883192">
          <a:off x="2996921" y="4280928"/>
          <a:ext cx="312099" cy="4491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3082215" y="4397427"/>
        <a:ext cx="218469" cy="269505"/>
      </dsp:txXfrm>
    </dsp:sp>
    <dsp:sp modelId="{90331120-1A09-4B07-A708-ADD21941DADC}">
      <dsp:nvSpPr>
        <dsp:cNvPr id="0" name=""/>
        <dsp:cNvSpPr/>
      </dsp:nvSpPr>
      <dsp:spPr>
        <a:xfrm>
          <a:off x="0" y="2050110"/>
          <a:ext cx="3265901" cy="2804228"/>
        </a:xfrm>
        <a:prstGeom prst="ellipse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i="1" kern="1200" dirty="0">
              <a:latin typeface="+mn-lt"/>
              <a:cs typeface="Times New Roman" panose="02020603050405020304" pitchFamily="18" charset="0"/>
            </a:rPr>
            <a:t>MEET THE TEAM</a:t>
          </a:r>
          <a:endParaRPr lang="en-US" sz="4400" i="1" kern="1200" dirty="0">
            <a:latin typeface="+mn-lt"/>
            <a:cs typeface="Times New Roman" panose="02020603050405020304" pitchFamily="18" charset="0"/>
          </a:endParaRPr>
        </a:p>
      </dsp:txBody>
      <dsp:txXfrm>
        <a:off x="478280" y="2460780"/>
        <a:ext cx="2309341" cy="1982888"/>
      </dsp:txXfrm>
    </dsp:sp>
    <dsp:sp modelId="{75E20791-534F-48A1-BDA7-1BCB03BA2321}">
      <dsp:nvSpPr>
        <dsp:cNvPr id="0" name=""/>
        <dsp:cNvSpPr/>
      </dsp:nvSpPr>
      <dsp:spPr>
        <a:xfrm rot="18155243">
          <a:off x="2416528" y="1770283"/>
          <a:ext cx="295972" cy="4491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2437013" y="1897525"/>
        <a:ext cx="207180" cy="269505"/>
      </dsp:txXfrm>
    </dsp:sp>
    <dsp:sp modelId="{A66C4573-3753-4A73-9585-1BEE427EE6F2}">
      <dsp:nvSpPr>
        <dsp:cNvPr id="0" name=""/>
        <dsp:cNvSpPr/>
      </dsp:nvSpPr>
      <dsp:spPr>
        <a:xfrm>
          <a:off x="2412362" y="526420"/>
          <a:ext cx="1330891" cy="1330891"/>
        </a:xfrm>
        <a:prstGeom prst="ellipse">
          <a:avLst/>
        </a:prstGeom>
        <a:blipFill rotWithShape="0">
          <a:blip xmlns:r="http://schemas.openxmlformats.org/officeDocument/2006/relationships" r:embed="rId6"/>
          <a:srcRect/>
          <a:stretch>
            <a:fillRect t="-10000" b="-1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400" kern="1200" dirty="0"/>
        </a:p>
      </dsp:txBody>
      <dsp:txXfrm>
        <a:off x="2607266" y="721324"/>
        <a:ext cx="941083" cy="941083"/>
      </dsp:txXfrm>
    </dsp:sp>
    <dsp:sp modelId="{22E0F273-2C61-4B65-AF82-A2E9C4E64624}">
      <dsp:nvSpPr>
        <dsp:cNvPr id="0" name=""/>
        <dsp:cNvSpPr/>
      </dsp:nvSpPr>
      <dsp:spPr>
        <a:xfrm rot="20760415">
          <a:off x="3882161" y="715876"/>
          <a:ext cx="408966" cy="4491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3883981" y="820545"/>
        <a:ext cx="286276" cy="26950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4ED6AF-CA61-4873-900B-2FAE264EE7CE}">
      <dsp:nvSpPr>
        <dsp:cNvPr id="0" name=""/>
        <dsp:cNvSpPr/>
      </dsp:nvSpPr>
      <dsp:spPr>
        <a:xfrm>
          <a:off x="916950" y="460"/>
          <a:ext cx="6395698" cy="1329737"/>
        </a:xfrm>
        <a:prstGeom prst="chevron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25400" rIns="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Business Understanding</a:t>
          </a:r>
          <a:br>
            <a:rPr lang="en-US" sz="3300" b="1" kern="1200" dirty="0"/>
          </a:br>
          <a:endParaRPr lang="en-US" sz="3300" kern="1200" dirty="0"/>
        </a:p>
      </dsp:txBody>
      <dsp:txXfrm>
        <a:off x="1581819" y="460"/>
        <a:ext cx="5065961" cy="132973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E34A8E-5844-4DEA-8991-F9E46BB4DA94}">
      <dsp:nvSpPr>
        <dsp:cNvPr id="0" name=""/>
        <dsp:cNvSpPr/>
      </dsp:nvSpPr>
      <dsp:spPr>
        <a:xfrm>
          <a:off x="1277331" y="89"/>
          <a:ext cx="5674936" cy="1142821"/>
        </a:xfrm>
        <a:prstGeom prst="chevron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25400" rIns="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Project Objectives</a:t>
          </a:r>
          <a:br>
            <a:rPr lang="en-US" sz="3900" b="1" kern="1200" dirty="0"/>
          </a:br>
          <a:endParaRPr lang="en-US" sz="3900" kern="1200" dirty="0"/>
        </a:p>
      </dsp:txBody>
      <dsp:txXfrm>
        <a:off x="1848742" y="89"/>
        <a:ext cx="4532115" cy="114282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580E83-6C4B-47F0-B537-FF09960120CA}">
      <dsp:nvSpPr>
        <dsp:cNvPr id="0" name=""/>
        <dsp:cNvSpPr/>
      </dsp:nvSpPr>
      <dsp:spPr>
        <a:xfrm>
          <a:off x="1626120" y="89"/>
          <a:ext cx="4977358" cy="1142821"/>
        </a:xfrm>
        <a:prstGeom prst="chevron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0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b="1" kern="1200"/>
            <a:t>Success Metrics</a:t>
          </a:r>
          <a:br>
            <a:rPr lang="en-US" sz="3900" b="1" kern="1200"/>
          </a:br>
          <a:endParaRPr lang="en-US" sz="3900" kern="1200"/>
        </a:p>
      </dsp:txBody>
      <dsp:txXfrm>
        <a:off x="2197531" y="89"/>
        <a:ext cx="3834537" cy="114282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101D8F-7DE6-405E-B1EA-EDFB24CB0ACD}">
      <dsp:nvSpPr>
        <dsp:cNvPr id="0" name=""/>
        <dsp:cNvSpPr/>
      </dsp:nvSpPr>
      <dsp:spPr>
        <a:xfrm>
          <a:off x="1110823" y="168"/>
          <a:ext cx="6007952" cy="1309985"/>
        </a:xfrm>
        <a:prstGeom prst="chevron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25400" rIns="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Data Understanding</a:t>
          </a:r>
          <a:br>
            <a:rPr lang="en-US" sz="3100" b="1" kern="1200" dirty="0"/>
          </a:br>
          <a:endParaRPr lang="en-US" sz="3100" kern="1200" dirty="0"/>
        </a:p>
      </dsp:txBody>
      <dsp:txXfrm>
        <a:off x="1765816" y="168"/>
        <a:ext cx="4697967" cy="130998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264C4F-6866-4020-A622-9A1026E454AC}">
      <dsp:nvSpPr>
        <dsp:cNvPr id="0" name=""/>
        <dsp:cNvSpPr/>
      </dsp:nvSpPr>
      <dsp:spPr>
        <a:xfrm rot="5400000">
          <a:off x="5032348" y="-1926611"/>
          <a:ext cx="1127559" cy="5266944"/>
        </a:xfrm>
        <a:prstGeom prst="round2SameRect">
          <a:avLst/>
        </a:prstGeom>
        <a:solidFill>
          <a:schemeClr val="accent3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World Bank Indicators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FAO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National Statistics</a:t>
          </a:r>
        </a:p>
      </dsp:txBody>
      <dsp:txXfrm rot="-5400000">
        <a:off x="2962656" y="198124"/>
        <a:ext cx="5211901" cy="1017473"/>
      </dsp:txXfrm>
    </dsp:sp>
    <dsp:sp modelId="{FB78BCB4-982D-4A02-BCC3-5BC91BFC144D}">
      <dsp:nvSpPr>
        <dsp:cNvPr id="0" name=""/>
        <dsp:cNvSpPr/>
      </dsp:nvSpPr>
      <dsp:spPr>
        <a:xfrm>
          <a:off x="0" y="0"/>
          <a:ext cx="2962656" cy="1409449"/>
        </a:xfrm>
        <a:prstGeom prst="roundRect">
          <a:avLst/>
        </a:prstGeom>
        <a:solidFill>
          <a:schemeClr val="accent3"/>
        </a:solidFill>
        <a:ln w="25400" cap="flat" cmpd="sng" algn="ctr">
          <a:solidFill>
            <a:schemeClr val="accent3">
              <a:shade val="15000"/>
            </a:schemeClr>
          </a:solidFill>
          <a:prstDash val="solid"/>
        </a:ln>
        <a:effectLst/>
      </dsp:spPr>
      <dsp:style>
        <a:lnRef idx="2">
          <a:schemeClr val="accent3">
            <a:shade val="15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u="sng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 Sources:</a:t>
          </a:r>
          <a:endParaRPr lang="en-US" sz="2400" u="sng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8804" y="68804"/>
        <a:ext cx="2825048" cy="1271841"/>
      </dsp:txXfrm>
    </dsp:sp>
    <dsp:sp modelId="{327B1620-3A11-4128-8D7C-D42B3F3809CE}">
      <dsp:nvSpPr>
        <dsp:cNvPr id="0" name=""/>
        <dsp:cNvSpPr/>
      </dsp:nvSpPr>
      <dsp:spPr>
        <a:xfrm rot="5400000">
          <a:off x="4964723" y="-446690"/>
          <a:ext cx="1262809" cy="5266944"/>
        </a:xfrm>
        <a:prstGeom prst="round2SameRect">
          <a:avLst/>
        </a:prstGeom>
        <a:solidFill>
          <a:schemeClr val="accent3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Data spans 15 East African countries (1960–2023).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Includes metrics like cereal production, forest area, employment in agriculture.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Challenges: Missing data, inconsistent trends.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2962656" y="1617022"/>
        <a:ext cx="5205299" cy="1139519"/>
      </dsp:txXfrm>
    </dsp:sp>
    <dsp:sp modelId="{671C2E49-F9FD-424A-85F0-E33EA90EB610}">
      <dsp:nvSpPr>
        <dsp:cNvPr id="0" name=""/>
        <dsp:cNvSpPr/>
      </dsp:nvSpPr>
      <dsp:spPr>
        <a:xfrm>
          <a:off x="0" y="1482056"/>
          <a:ext cx="2962656" cy="1409449"/>
        </a:xfrm>
        <a:prstGeom prst="roundRect">
          <a:avLst/>
        </a:prstGeom>
        <a:solidFill>
          <a:schemeClr val="accent3"/>
        </a:solidFill>
        <a:ln w="25400" cap="flat" cmpd="sng" algn="ctr">
          <a:solidFill>
            <a:schemeClr val="accent3">
              <a:shade val="15000"/>
            </a:schemeClr>
          </a:solidFill>
          <a:prstDash val="solid"/>
        </a:ln>
        <a:effectLst/>
      </dsp:spPr>
      <dsp:style>
        <a:lnRef idx="2">
          <a:schemeClr val="accent3">
            <a:shade val="15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u="sng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Key Observation:</a:t>
          </a:r>
          <a:endParaRPr lang="en-US" sz="18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8804" y="1550860"/>
        <a:ext cx="2825048" cy="1271841"/>
      </dsp:txXfrm>
    </dsp:sp>
    <dsp:sp modelId="{80CF61F5-5C32-486E-A082-B8AD100B02CB}">
      <dsp:nvSpPr>
        <dsp:cNvPr id="0" name=""/>
        <dsp:cNvSpPr/>
      </dsp:nvSpPr>
      <dsp:spPr>
        <a:xfrm rot="5400000">
          <a:off x="5032348" y="1033230"/>
          <a:ext cx="1127559" cy="5266944"/>
        </a:xfrm>
        <a:prstGeom prst="round2SameRect">
          <a:avLst/>
        </a:prstGeom>
        <a:solidFill>
          <a:schemeClr val="accent3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Fertilizer consumption (kg/ha)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Ag. value added (US$)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Employment in ag. (%)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Crop production index</a:t>
          </a:r>
        </a:p>
      </dsp:txBody>
      <dsp:txXfrm rot="-5400000">
        <a:off x="2962656" y="3157966"/>
        <a:ext cx="5211901" cy="1017473"/>
      </dsp:txXfrm>
    </dsp:sp>
    <dsp:sp modelId="{7DC6B699-48AB-450A-82BD-CC5B834D7DCD}">
      <dsp:nvSpPr>
        <dsp:cNvPr id="0" name=""/>
        <dsp:cNvSpPr/>
      </dsp:nvSpPr>
      <dsp:spPr>
        <a:xfrm>
          <a:off x="0" y="2961978"/>
          <a:ext cx="2962656" cy="1409449"/>
        </a:xfrm>
        <a:prstGeom prst="roundRect">
          <a:avLst/>
        </a:prstGeom>
        <a:solidFill>
          <a:schemeClr val="accent3"/>
        </a:solidFill>
        <a:ln w="25400" cap="flat" cmpd="sng" algn="ctr">
          <a:solidFill>
            <a:schemeClr val="accent3">
              <a:shade val="15000"/>
            </a:schemeClr>
          </a:solidFill>
          <a:prstDash val="solid"/>
        </a:ln>
        <a:effectLst/>
      </dsp:spPr>
      <dsp:style>
        <a:lnRef idx="2">
          <a:schemeClr val="accent3">
            <a:shade val="15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u="sng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Key Indicators:</a:t>
          </a:r>
          <a:endParaRPr lang="en-US" sz="2400" u="sng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8804" y="3030782"/>
        <a:ext cx="2825048" cy="127184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1480C5-EC8F-4919-A83D-A2F7417522EF}">
      <dsp:nvSpPr>
        <dsp:cNvPr id="0" name=""/>
        <dsp:cNvSpPr/>
      </dsp:nvSpPr>
      <dsp:spPr>
        <a:xfrm>
          <a:off x="10061" y="39603"/>
          <a:ext cx="6513286" cy="1029545"/>
        </a:xfrm>
        <a:prstGeom prst="rightArrow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25400" rIns="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0061" y="296989"/>
        <a:ext cx="6255900" cy="5147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2AD87E-E183-4314-A9E9-C0495967B20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D800D-3A47-41A7-9FBC-6FDE04BAB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51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1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4.xml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12" Type="http://schemas.microsoft.com/office/2007/relationships/diagramDrawing" Target="../diagrams/drawing1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11" Type="http://schemas.openxmlformats.org/officeDocument/2006/relationships/diagramColors" Target="../diagrams/colors14.xml"/><Relationship Id="rId5" Type="http://schemas.openxmlformats.org/officeDocument/2006/relationships/diagramQuickStyle" Target="../diagrams/quickStyle13.xml"/><Relationship Id="rId10" Type="http://schemas.openxmlformats.org/officeDocument/2006/relationships/diagramQuickStyle" Target="../diagrams/quickStyle14.xml"/><Relationship Id="rId4" Type="http://schemas.openxmlformats.org/officeDocument/2006/relationships/diagramLayout" Target="../diagrams/layout13.xml"/><Relationship Id="rId9" Type="http://schemas.openxmlformats.org/officeDocument/2006/relationships/diagramLayout" Target="../diagrams/layout1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9.xml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12" Type="http://schemas.microsoft.com/office/2007/relationships/diagramDrawing" Target="../diagrams/drawing19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8.xml"/><Relationship Id="rId11" Type="http://schemas.openxmlformats.org/officeDocument/2006/relationships/diagramColors" Target="../diagrams/colors19.xml"/><Relationship Id="rId5" Type="http://schemas.openxmlformats.org/officeDocument/2006/relationships/diagramQuickStyle" Target="../diagrams/quickStyle18.xml"/><Relationship Id="rId10" Type="http://schemas.openxmlformats.org/officeDocument/2006/relationships/diagramQuickStyle" Target="../diagrams/quickStyle19.xml"/><Relationship Id="rId4" Type="http://schemas.openxmlformats.org/officeDocument/2006/relationships/diagramLayout" Target="../diagrams/layout18.xml"/><Relationship Id="rId9" Type="http://schemas.openxmlformats.org/officeDocument/2006/relationships/diagramLayout" Target="../diagrams/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9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E9D582D-F6F7-2841-A9F0-30DCA05174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3685735"/>
              </p:ext>
            </p:extLst>
          </p:nvPr>
        </p:nvGraphicFramePr>
        <p:xfrm>
          <a:off x="582105" y="2800743"/>
          <a:ext cx="7772400" cy="1838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86998D0-6302-1A5C-CB98-C21066C1EE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0795840"/>
              </p:ext>
            </p:extLst>
          </p:nvPr>
        </p:nvGraphicFramePr>
        <p:xfrm>
          <a:off x="38100" y="190893"/>
          <a:ext cx="9067799" cy="2609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EDE2DA-5BCD-A9F2-E077-F3F5DE7E09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2548" y="5094513"/>
            <a:ext cx="8394436" cy="1645921"/>
          </a:xfrm>
        </p:spPr>
        <p:txBody>
          <a:bodyPr>
            <a:normAutofit fontScale="40000" lnSpcReduction="20000"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Steady growth since 1960, with ups and downs— especially in recent years.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Usage is expected to level off, averaging around 40–45 kg per hectare.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Wide confidence intervals signal uncertainty — external factors like climate, prices,  policy could impact actual outcomes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policies and support is crucial — help increase fertilizer use , boost crop yields.</a:t>
            </a:r>
          </a:p>
          <a:p>
            <a:endParaRPr lang="en-US" dirty="0"/>
          </a:p>
        </p:txBody>
      </p:sp>
      <p:pic>
        <p:nvPicPr>
          <p:cNvPr id="6" name="Content Placeholder 3" descr="d157c072-8ca3-45b6-af27-43deec136130.png">
            <a:extLst>
              <a:ext uri="{FF2B5EF4-FFF2-40B4-BE49-F238E27FC236}">
                <a16:creationId xmlns:a16="http://schemas.microsoft.com/office/drawing/2014/main" id="{5C83133C-040F-C6BF-EA2F-FC9AE22F2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947" y="1432874"/>
            <a:ext cx="6645897" cy="3205113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B978DBF-0106-A345-B0D5-5965AD34B1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3603984"/>
              </p:ext>
            </p:extLst>
          </p:nvPr>
        </p:nvGraphicFramePr>
        <p:xfrm>
          <a:off x="457200" y="146115"/>
          <a:ext cx="8229600" cy="1168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03401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1936258-DEEE-1889-C476-BCAFF63C16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4493104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A580DC8-19E9-8A68-E761-820E557D0C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7095603"/>
              </p:ext>
            </p:extLst>
          </p:nvPr>
        </p:nvGraphicFramePr>
        <p:xfrm>
          <a:off x="103695" y="1545996"/>
          <a:ext cx="8385141" cy="5249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56085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FE76384-4064-7232-BE1D-224930A16E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8638290"/>
              </p:ext>
            </p:extLst>
          </p:nvPr>
        </p:nvGraphicFramePr>
        <p:xfrm>
          <a:off x="457200" y="146115"/>
          <a:ext cx="8229600" cy="1168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76" name="Picture 4">
            <a:extLst>
              <a:ext uri="{FF2B5EF4-FFF2-40B4-BE49-F238E27FC236}">
                <a16:creationId xmlns:a16="http://schemas.microsoft.com/office/drawing/2014/main" id="{4AB5863B-5996-8644-4AFF-7B37ED2AF4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0658" y="1411626"/>
            <a:ext cx="6789971" cy="3329018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DF34EE-AB24-89F5-8C95-21FDD59612A7}"/>
              </a:ext>
            </a:extLst>
          </p:cNvPr>
          <p:cNvSpPr/>
          <p:nvPr/>
        </p:nvSpPr>
        <p:spPr>
          <a:xfrm>
            <a:off x="226423" y="5024846"/>
            <a:ext cx="8460377" cy="1588583"/>
          </a:xfrm>
          <a:prstGeom prst="rect">
            <a:avLst/>
          </a:prstGeom>
        </p:spPr>
        <p:txBody>
          <a:bodyPr/>
          <a:lstStyle/>
          <a:p>
            <a:pPr lvl="0"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 A: High input, low output — needs efficiency improvement and waste reduction</a:t>
            </a:r>
          </a:p>
          <a:p>
            <a:pPr lvl="0"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 B: Low input, high output — efficient systems to be modeled and sustained</a:t>
            </a:r>
          </a:p>
          <a:p>
            <a:pPr lvl="0"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 C: Moderate input/output with high variability — requires stabilization and support</a:t>
            </a:r>
          </a:p>
          <a:p>
            <a:pPr lvl="0"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 D: High input, high output — ideal for scaling through sustainable investment</a:t>
            </a:r>
          </a:p>
        </p:txBody>
      </p:sp>
    </p:spTree>
    <p:extLst>
      <p:ext uri="{BB962C8B-B14F-4D97-AF65-F5344CB8AC3E}">
        <p14:creationId xmlns:p14="http://schemas.microsoft.com/office/powerpoint/2010/main" val="1614930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8317EE7-1DC6-50CE-D8E1-A3CF15E796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1079882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92347-74D3-6DAD-5C4F-B4020311E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243" y="1600200"/>
            <a:ext cx="8460557" cy="5055124"/>
          </a:xfrm>
        </p:spPr>
        <p:txBody>
          <a:bodyPr>
            <a:no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developed a forecasting and analytics framework for fertilizer use in East Africa.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Historical and predictive analyses revealed key trends, gaps, and optimization opportunities.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and time-series models uncovered non-linear dynamics in productivity.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Country clustering enabled more targeted and relevant policy recommendations.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Integrated, data-driven strategies are essential for sustainable agriculture and food security in the region.</a:t>
            </a:r>
          </a:p>
        </p:txBody>
      </p:sp>
    </p:spTree>
    <p:extLst>
      <p:ext uri="{BB962C8B-B14F-4D97-AF65-F5344CB8AC3E}">
        <p14:creationId xmlns:p14="http://schemas.microsoft.com/office/powerpoint/2010/main" val="3235450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832FA40-AF2F-BD5E-7D3A-C29D083EA8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8499824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3AA26-4FC2-60A9-6CAC-107882A14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5441"/>
          </a:xfrm>
        </p:spPr>
        <p:txBody>
          <a:bodyPr>
            <a:noAutofit/>
          </a:bodyPr>
          <a:lstStyle/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Fertilizer Access- Build supply chains and offer subsidies to make fertilizers affordable.</a:t>
            </a:r>
          </a:p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Promote Sustainable Use- Train farmers on efficient, eco-friendly fertilizer practices.</a:t>
            </a:r>
          </a:p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Boost Cereal Yields- Invest in research, improved seeds, and irrigation.</a:t>
            </a:r>
          </a:p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Maximize Arable Land- Encourage crop rotation and soil conservation.</a:t>
            </a:r>
          </a:p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Educate Farmers- Expand extension services for modern farming knowledge.</a:t>
            </a:r>
          </a:p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Adopt Technology- Support precision farming, mobile tools, and AI solutions.</a:t>
            </a:r>
          </a:p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Resilience- Introduce crop insurance and emergency reserves.</a:t>
            </a:r>
          </a:p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Strengthen Data Systems- Improve regional data sharing and analytics.</a:t>
            </a:r>
          </a:p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PPPs-  Collaborate across sectors to fund and scale solutions.</a:t>
            </a:r>
          </a:p>
        </p:txBody>
      </p:sp>
    </p:spTree>
    <p:extLst>
      <p:ext uri="{BB962C8B-B14F-4D97-AF65-F5344CB8AC3E}">
        <p14:creationId xmlns:p14="http://schemas.microsoft.com/office/powerpoint/2010/main" val="2116105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FF6442-109C-8E14-89F1-D5FA4DF7B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07D9E61-AF91-5A4D-3C03-EA39DDB21C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4223948"/>
              </p:ext>
            </p:extLst>
          </p:nvPr>
        </p:nvGraphicFramePr>
        <p:xfrm>
          <a:off x="121920" y="1001485"/>
          <a:ext cx="8773891" cy="55647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D82732F-1986-88F0-D574-0A3A7C3DBB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3345218"/>
              </p:ext>
            </p:extLst>
          </p:nvPr>
        </p:nvGraphicFramePr>
        <p:xfrm>
          <a:off x="457200" y="274638"/>
          <a:ext cx="8229600" cy="883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167912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C85266F-424F-F061-EF44-4740FD0A81F9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056301541"/>
              </p:ext>
            </p:extLst>
          </p:nvPr>
        </p:nvGraphicFramePr>
        <p:xfrm>
          <a:off x="-1" y="148046"/>
          <a:ext cx="9004663" cy="65140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E66A59F-30B7-4C01-CFBA-567F946286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9164744"/>
              </p:ext>
            </p:extLst>
          </p:nvPr>
        </p:nvGraphicFramePr>
        <p:xfrm>
          <a:off x="141402" y="565608"/>
          <a:ext cx="8936610" cy="5712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A957A0-2132-94E3-BA83-AE746002458A}"/>
              </a:ext>
            </a:extLst>
          </p:cNvPr>
          <p:cNvSpPr txBox="1"/>
          <p:nvPr/>
        </p:nvSpPr>
        <p:spPr>
          <a:xfrm>
            <a:off x="1887525" y="6014123"/>
            <a:ext cx="242963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GB" b="1" i="1" dirty="0"/>
              <a:t>Betsy Gitije</a:t>
            </a:r>
          </a:p>
          <a:p>
            <a:r>
              <a:rPr lang="en-GB" i="1" dirty="0"/>
              <a:t>Economist/Data Analyst</a:t>
            </a:r>
            <a:endParaRPr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CDA959-7849-292D-8456-A1FE302E7EE9}"/>
              </a:ext>
            </a:extLst>
          </p:cNvPr>
          <p:cNvSpPr txBox="1"/>
          <p:nvPr/>
        </p:nvSpPr>
        <p:spPr>
          <a:xfrm>
            <a:off x="65988" y="1881506"/>
            <a:ext cx="289374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GB" b="1" i="1" dirty="0"/>
              <a:t>Kennedy Kariuki</a:t>
            </a:r>
          </a:p>
          <a:p>
            <a:r>
              <a:rPr lang="en-GB" i="1" dirty="0"/>
              <a:t>Data Analyst/Data Engineer</a:t>
            </a:r>
            <a:endParaRPr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1E177E-BCB1-5F0A-0D95-3EA9E4B105AC}"/>
              </a:ext>
            </a:extLst>
          </p:cNvPr>
          <p:cNvSpPr txBox="1"/>
          <p:nvPr/>
        </p:nvSpPr>
        <p:spPr>
          <a:xfrm>
            <a:off x="6169214" y="5802023"/>
            <a:ext cx="29747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1" dirty="0"/>
              <a:t>Raniel Musyoki</a:t>
            </a:r>
          </a:p>
          <a:p>
            <a:r>
              <a:rPr lang="en-GB" i="1" dirty="0"/>
              <a:t>Data Scientist/Business Management Graduate</a:t>
            </a:r>
            <a:endParaRPr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441B72-0B53-A82D-DD57-B1BEB1F3A6B2}"/>
              </a:ext>
            </a:extLst>
          </p:cNvPr>
          <p:cNvSpPr txBox="1"/>
          <p:nvPr/>
        </p:nvSpPr>
        <p:spPr>
          <a:xfrm>
            <a:off x="5125806" y="3697858"/>
            <a:ext cx="28451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1" dirty="0"/>
              <a:t>Rodgers Ndemo</a:t>
            </a:r>
          </a:p>
          <a:p>
            <a:r>
              <a:rPr lang="en-GB" i="1" dirty="0"/>
              <a:t>Computer Scientist/Data Analyst</a:t>
            </a:r>
            <a:endParaRPr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E973A1-90B8-F2D9-59F1-02AF7EA95942}"/>
              </a:ext>
            </a:extLst>
          </p:cNvPr>
          <p:cNvSpPr txBox="1"/>
          <p:nvPr/>
        </p:nvSpPr>
        <p:spPr>
          <a:xfrm>
            <a:off x="6983944" y="2960265"/>
            <a:ext cx="22417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1" dirty="0"/>
              <a:t>Michael Gatero</a:t>
            </a:r>
          </a:p>
          <a:p>
            <a:r>
              <a:rPr lang="en-US" i="1" dirty="0"/>
              <a:t>Aeronautical Engineer</a:t>
            </a:r>
          </a:p>
          <a:p>
            <a:r>
              <a:rPr lang="en-US" i="1" dirty="0"/>
              <a:t>/Data Scientist</a:t>
            </a:r>
            <a:endParaRPr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DEA554-EE05-E46D-F181-D70DE6B512BF}"/>
              </a:ext>
            </a:extLst>
          </p:cNvPr>
          <p:cNvSpPr txBox="1"/>
          <p:nvPr/>
        </p:nvSpPr>
        <p:spPr>
          <a:xfrm>
            <a:off x="5924788" y="925898"/>
            <a:ext cx="268868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GB" b="1" i="1" dirty="0"/>
              <a:t>Petina Leni</a:t>
            </a:r>
          </a:p>
          <a:p>
            <a:r>
              <a:rPr lang="en-GB" i="1" dirty="0"/>
              <a:t>Accountant/Data Scientist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2383679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5569ED-F30C-C3E0-7F9B-CEC090B9C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4102922-3043-BA59-C813-F826F7B79B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277154"/>
              </p:ext>
            </p:extLst>
          </p:nvPr>
        </p:nvGraphicFramePr>
        <p:xfrm>
          <a:off x="457200" y="103695"/>
          <a:ext cx="8229600" cy="1330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199AE-4971-AE26-4E85-A25DA7D2F2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908176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Problem:</a:t>
            </a:r>
          </a:p>
          <a:p>
            <a:pPr marL="0" indent="0">
              <a:buNone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Despite a rise in fertilizer consumption across East Africa, agricultural productivity remains inconsistent and, in many cases, below expectations. This project addresses a critical challenge: how can East African nations increase agricultural output without becoming overly dependent on chemical fertilizers?</a:t>
            </a:r>
          </a:p>
          <a:p>
            <a:pPr marL="0" indent="0">
              <a:buNone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goal is to assess whether current fertilizer usage is aligned with optimal efficiency and to evaluate its actual impact on crop productivity.</a:t>
            </a:r>
          </a:p>
          <a:p>
            <a:pPr marL="0" indent="0">
              <a:buNone/>
            </a:pPr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It Matters?</a:t>
            </a:r>
          </a:p>
          <a:p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Supports sustainable agriculture</a:t>
            </a:r>
          </a:p>
          <a:p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Optimizes resource allocation </a:t>
            </a:r>
          </a:p>
          <a:p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Boosts food security through actionable, data-driven insights.</a:t>
            </a:r>
          </a:p>
          <a:p>
            <a:pPr marL="0" indent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1E1D3B9-20A2-9150-35BE-440381D202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4648202" y="1715589"/>
            <a:ext cx="4260667" cy="4658317"/>
          </a:xfrm>
        </p:spPr>
      </p:pic>
    </p:spTree>
    <p:extLst>
      <p:ext uri="{BB962C8B-B14F-4D97-AF65-F5344CB8AC3E}">
        <p14:creationId xmlns:p14="http://schemas.microsoft.com/office/powerpoint/2010/main" val="4128518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67DD3F8-A9C4-5E1B-A849-5C37577181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2439036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F7BB-D4C1-5BD0-9892-4DEE3D6CA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US" sz="9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Main: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fertilizer efficiency and its influence on productivity</a:t>
            </a:r>
          </a:p>
          <a:p>
            <a:pPr marL="0" indent="0">
              <a:buNone/>
            </a:pP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 fertilizer usage trends across East Africa over 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Examine the relationship between fertilizer use and agricultural output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Forecast fertilizer consumption up to 2035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 agricultural productivity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 countries based on fertilizer efficiency for targeted policy strategies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39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61FC08B-DA9E-F083-1D66-710AD90847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7098833"/>
              </p:ext>
            </p:extLst>
          </p:nvPr>
        </p:nvGraphicFramePr>
        <p:xfrm>
          <a:off x="457200" y="746499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B6313-C847-23D1-8AC2-6FDC73F14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Accuracy: 85% forecast accuracy, low prediction errors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Country Clustering: Distinct, meaningful efficiency groups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&amp; Usability: Dashboards and findings fully accessible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996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0765B4C-CF6F-A6D3-9ED1-C297FE07C9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2814037"/>
              </p:ext>
            </p:extLst>
          </p:nvPr>
        </p:nvGraphicFramePr>
        <p:xfrm>
          <a:off x="457200" y="274638"/>
          <a:ext cx="8229600" cy="1310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Content Placeholder 5">
            <a:extLst>
              <a:ext uri="{FF2B5EF4-FFF2-40B4-BE49-F238E27FC236}">
                <a16:creationId xmlns:a16="http://schemas.microsoft.com/office/drawing/2014/main" id="{572EB442-84E2-1044-22D6-DA07E4841A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7132543"/>
              </p:ext>
            </p:extLst>
          </p:nvPr>
        </p:nvGraphicFramePr>
        <p:xfrm>
          <a:off x="457200" y="1752600"/>
          <a:ext cx="8229600" cy="4373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023445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6D19FBE-8723-E728-78CC-E64A68DF9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45" y="999241"/>
            <a:ext cx="7475457" cy="390269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29C7B5-7FD1-5AEA-872C-A96D5145B04D}"/>
              </a:ext>
            </a:extLst>
          </p:cNvPr>
          <p:cNvSpPr txBox="1"/>
          <p:nvPr/>
        </p:nvSpPr>
        <p:spPr>
          <a:xfrm>
            <a:off x="447772" y="5100150"/>
            <a:ext cx="825316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Majority of countries use low amounts of fertilizer, while a small number use extremely high amounts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predictive or statistical models should account for the skewness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B250864-34D6-E99A-EB49-B86AA3B41C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555342"/>
              </p:ext>
            </p:extLst>
          </p:nvPr>
        </p:nvGraphicFramePr>
        <p:xfrm>
          <a:off x="1300898" y="0"/>
          <a:ext cx="6523348" cy="1121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05264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B160FC-F6EB-C0D4-DDE4-05A31CB26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0C56C5-2001-0A10-D298-1953AC476403}"/>
              </a:ext>
            </a:extLst>
          </p:cNvPr>
          <p:cNvSpPr txBox="1"/>
          <p:nvPr/>
        </p:nvSpPr>
        <p:spPr>
          <a:xfrm>
            <a:off x="447772" y="5100150"/>
            <a:ext cx="8253167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countries show steady growth — likely tied to productivity initiatives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Others plateau or decline — possibly due to policy, cost, or sustainability issues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Highlights the need for country-specific fertilizer and subsidy strategies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88F07E7-400F-809E-87E1-729D2B533D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8339064"/>
              </p:ext>
            </p:extLst>
          </p:nvPr>
        </p:nvGraphicFramePr>
        <p:xfrm>
          <a:off x="1187776" y="112776"/>
          <a:ext cx="6523348" cy="10090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">
            <a:extLst>
              <a:ext uri="{FF2B5EF4-FFF2-40B4-BE49-F238E27FC236}">
                <a16:creationId xmlns:a16="http://schemas.microsoft.com/office/drawing/2014/main" id="{6D51F4FC-9800-5409-CD80-8CEA40D6F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78" y="1273138"/>
            <a:ext cx="7282206" cy="3732743"/>
          </a:xfrm>
          <a:prstGeom prst="snip2DiagRect">
            <a:avLst>
              <a:gd name="adj1" fmla="val 0"/>
              <a:gd name="adj2" fmla="val 15909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34444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A52B51D-B7D6-552E-82BB-B002CDC291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0343327"/>
              </p:ext>
            </p:extLst>
          </p:nvPr>
        </p:nvGraphicFramePr>
        <p:xfrm>
          <a:off x="457200" y="274638"/>
          <a:ext cx="8229600" cy="1035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74" name="Picture 2">
            <a:extLst>
              <a:ext uri="{FF2B5EF4-FFF2-40B4-BE49-F238E27FC236}">
                <a16:creationId xmlns:a16="http://schemas.microsoft.com/office/drawing/2014/main" id="{C3A1CFF6-0978-C377-8930-7AA39F17B1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82" y="1364233"/>
            <a:ext cx="7600202" cy="401847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2F828E-E781-980B-9D6E-845FCB944B18}"/>
              </a:ext>
            </a:extLst>
          </p:cNvPr>
          <p:cNvSpPr txBox="1"/>
          <p:nvPr/>
        </p:nvSpPr>
        <p:spPr>
          <a:xfrm>
            <a:off x="626882" y="5587440"/>
            <a:ext cx="783838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Low agricultural employment (&lt;20%) - higher, tech-driven productivity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High agricultural employment (&gt;40%) - stagnant or lower productivity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Outliers (~60%) show high output due to unique factors (tech, policy, environment)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127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1296</TotalTime>
  <Words>800</Words>
  <Application>Microsoft Office PowerPoint</Application>
  <PresentationFormat>On-screen Show (4:3)</PresentationFormat>
  <Paragraphs>107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Administrator</dc:creator>
  <cp:keywords/>
  <dc:description>generated using python-pptx</dc:description>
  <cp:lastModifiedBy>Betsy Gitije</cp:lastModifiedBy>
  <cp:revision>28</cp:revision>
  <dcterms:created xsi:type="dcterms:W3CDTF">2013-01-27T09:14:16Z</dcterms:created>
  <dcterms:modified xsi:type="dcterms:W3CDTF">2025-05-07T06:42:32Z</dcterms:modified>
  <cp:category/>
</cp:coreProperties>
</file>